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696" r:id="rId3"/>
  </p:sldMasterIdLst>
  <p:notesMasterIdLst>
    <p:notesMasterId r:id="rId19"/>
  </p:notesMasterIdLst>
  <p:sldIdLst>
    <p:sldId id="256" r:id="rId4"/>
    <p:sldId id="257" r:id="rId5"/>
    <p:sldId id="258" r:id="rId6"/>
    <p:sldId id="260" r:id="rId7"/>
    <p:sldId id="263" r:id="rId8"/>
    <p:sldId id="264" r:id="rId9"/>
    <p:sldId id="277" r:id="rId10"/>
    <p:sldId id="272" r:id="rId11"/>
    <p:sldId id="271" r:id="rId12"/>
    <p:sldId id="261" r:id="rId13"/>
    <p:sldId id="265" r:id="rId14"/>
    <p:sldId id="273" r:id="rId15"/>
    <p:sldId id="274" r:id="rId16"/>
    <p:sldId id="275" r:id="rId17"/>
    <p:sldId id="276" r:id="rId1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1FF"/>
    <a:srgbClr val="055031"/>
    <a:srgbClr val="B2B2B2"/>
    <a:srgbClr val="15A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73" d="100"/>
          <a:sy n="73" d="100"/>
        </p:scale>
        <p:origin x="32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935C8-B895-4503-8BA9-350E0EADE3E8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715A9-95DB-40DD-BE9F-C93C4FDEA0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2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1pPr>
    <a:lvl2pPr marL="226314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2pPr>
    <a:lvl3pPr marL="452628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3pPr>
    <a:lvl4pPr marL="678942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4pPr>
    <a:lvl5pPr marL="905256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5pPr>
    <a:lvl6pPr marL="1131570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6pPr>
    <a:lvl7pPr marL="1357884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7pPr>
    <a:lvl8pPr marL="1584198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8pPr>
    <a:lvl9pPr marL="1810512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715A9-95DB-40DD-BE9F-C93C4FDEA0A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982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715A9-95DB-40DD-BE9F-C93C4FDEA0A5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64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559214F-A240-41B3-8C4E-66AC137D5690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957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972AC19-5718-4C5C-9BA9-F6956A05A699}" type="datetime1">
              <a:rPr lang="pl-PL" smtClean="0"/>
              <a:t>24.07.2025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94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D02CDEF-1293-476C-8F37-8FB273F386FD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99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1F71E2B-EC68-4FDE-95AF-03E15F3584AA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982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27B60E-D290-F098-8EBD-968BBA1FE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0838"/>
            <a:ext cx="5143500" cy="3449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EE4B8C-1E91-D696-2CC3-FA57A822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238"/>
            <a:ext cx="5143500" cy="23923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2FDB2D-D5DE-761C-FA2C-00BC8C1F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93EB21-0AC6-F45C-61D5-EA0D2D3B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8AC18D-3B6A-4BE7-426A-F5793C08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256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A1AA0F-EDE8-DC09-35A9-627CA62C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04E4D4-BE0C-C3A2-2EAE-2A10562B4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0CCFEB-446C-7485-CBDE-34A3C041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7B82BA-C84F-7E9D-A5AB-44C13824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791A9D-BB1A-0628-0C8F-0F6D1C89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22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C1AC60-2764-A220-5A5C-4001B027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70150"/>
            <a:ext cx="5915025" cy="41195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FC9213-414C-DCF0-498B-0AB94E147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6629400"/>
            <a:ext cx="5915025" cy="21669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7EC49F-8564-0C43-4633-EC1EAB27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644453C-E607-A9D7-2113-96B3077B6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87C4CD7-43D6-A7D2-BCC8-642E5C66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806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B21FF-C696-2D71-D9C3-FEF4CCB0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44E94E-4D85-6B6F-F692-9761C36A6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6838"/>
            <a:ext cx="2881312" cy="62849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2954E8-5115-787A-4ECE-DF774E78F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2636838"/>
            <a:ext cx="2881313" cy="62849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9533148-BDFB-4A7D-8E34-DF7F8C51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4286A3-DA5F-5562-A1F3-4FBD4428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E30887-E565-43E8-8BEF-6037A04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106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7DD524-5927-51A3-47EE-07F103E6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527050"/>
            <a:ext cx="5915025" cy="19145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8935293-9DB3-7BCB-D80A-57D3A88DB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2428875"/>
            <a:ext cx="2900363" cy="1189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9C90F9-2B59-C39F-6C64-5D8D89D7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3617913"/>
            <a:ext cx="2900363" cy="53228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AA915DA-9B80-656C-7E88-AD85596F4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875"/>
            <a:ext cx="2916237" cy="1189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D34BF83-C5D8-0810-87D1-CFBE14C36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7913"/>
            <a:ext cx="2916237" cy="53228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D2BD861-7F78-513A-CFB0-8D0C8549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27489B7-1DA6-6840-DADE-733C5632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75549BF-F7B4-6422-7C1D-A0552319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2297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C3B881-613B-29DD-14C6-E000456D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1B769A5-5740-1780-4679-BFE1DCB4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720A7E1-2EAE-FE95-400D-A19642EA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A31A048-DA25-368F-61DB-67AAE33A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932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97E1F03-78C7-CF43-405E-A133A739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84B194E-5116-22E1-C56B-BFA8AF83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8435AA-2580-D426-3DE2-920EB84B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76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9576" y="9117514"/>
            <a:ext cx="1543050" cy="527403"/>
          </a:xfrm>
          <a:prstGeom prst="rect">
            <a:avLst/>
          </a:prstGeom>
        </p:spPr>
        <p:txBody>
          <a:bodyPr/>
          <a:lstStyle/>
          <a:p>
            <a:fld id="{015B9869-4A8C-45FE-8EDD-7779C522DEB3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413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03335-8C44-599B-6F98-857AFE119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60400"/>
            <a:ext cx="2211388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3AF261-8F3B-8F77-7352-A51F25179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1425575"/>
            <a:ext cx="3471862" cy="7040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D5E7C9B-58A3-1334-3B95-FADB23932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971800"/>
            <a:ext cx="2211388" cy="5505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E08637B-DAED-549C-0C8A-98DFC7FC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02348C-6BEF-9895-4FD0-543C96F3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46F513-BD31-BB34-C845-BC8B87A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699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BDE8A0-3854-2302-3459-E36F451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60400"/>
            <a:ext cx="2211388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4EE0F16-0555-5263-9D4F-C7A01095F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1425575"/>
            <a:ext cx="3471862" cy="7040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5191DA4-3662-8F24-9953-98C9AF823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971800"/>
            <a:ext cx="2211388" cy="5505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39684EE-C5E6-2877-AFD5-E32339C3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519601B-AA13-F4AB-EC9D-A6AB367E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316A44-07A3-CBD2-4828-9F89E06F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319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31320-3145-8D01-FF12-D8873B0FD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CAF7C0C-3F1A-6254-2B41-68769D784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C0AC41-A75B-E83D-3431-278CEFE5C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1D273F-901B-6B86-8823-EAF0E386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89D552-B0C8-8AAE-83A0-EC8DB2CE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975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6C0AF3B-98D5-C236-698D-BC5912BCE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527050"/>
            <a:ext cx="1477963" cy="83947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1DAC6D4-C01D-2282-5FA7-0A61C234E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527050"/>
            <a:ext cx="4284662" cy="83947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4F0E22-FFBB-0E49-2628-D4229FB2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9620A8-A076-46D6-3C1C-83D9598C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868315-4418-5774-463E-E868B372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32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FCF057-0C29-120A-3E72-1A24D80F7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0838"/>
            <a:ext cx="5143500" cy="3449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2E1D409-A649-DE8E-813F-7B7827BB7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238"/>
            <a:ext cx="5143500" cy="23923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CA3AEF-11B9-CC59-A15F-2BFFB4BA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B1656E-90DE-5FEC-74CF-4189480E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69DD74-5807-5CAE-3240-005C1340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837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2D3FF7-C18D-3B9D-053B-AF4A8A02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CD65C9-9098-3FA5-6232-27D441A41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DAD81C-2FCB-9D8C-A7A6-7B83B8C1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5936B9-48EE-3A8F-F031-FB59B25D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CA64B1-5387-712B-7272-8345FD7B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421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A378BB-0AA4-3EB5-13C8-85C968A1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70150"/>
            <a:ext cx="5915025" cy="41195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F9D78B-88CA-8DFD-6A36-B3B2B1592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6629400"/>
            <a:ext cx="5915025" cy="21669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9B7406-A703-CFD5-5D9D-98FBA8A0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A644BD-0A5A-BFCD-92CD-B0A6C7D7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9054F2-6E42-2038-8B0B-B88E5779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20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BD6466-3934-B863-4563-FE6E753A5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D182F8-9A18-342E-E79C-764CF489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6838"/>
            <a:ext cx="2881312" cy="62849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01213C8-DB83-75BD-4F6E-C34F552E1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2636838"/>
            <a:ext cx="2881313" cy="62849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E755C2-0476-FFCC-0307-8EA4F630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FBA76AE-15F5-CD73-B520-B90DAADFF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423268-2DCC-7E67-94C4-7DF627027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503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043874-DA00-8D22-9152-01F8FD60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527050"/>
            <a:ext cx="5915025" cy="19145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6DCA432-60D2-9C90-F9F7-B36963156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2428875"/>
            <a:ext cx="2900363" cy="1189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A3D50FE-04C4-24B7-AA7F-7D0BD3553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3617913"/>
            <a:ext cx="2900363" cy="53228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75548D5-1F29-C789-FE90-955ACCD9B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875"/>
            <a:ext cx="2916237" cy="1189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2D082C2-7E72-E5A5-3A71-FDB3EBCE6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7913"/>
            <a:ext cx="2916237" cy="53228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A7165DD-9F02-93D8-6E93-14E8F965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DF2F7CA-018D-6126-52B5-132D32B47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A72DC7B-952C-8F8F-B430-80190B0D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650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2C68F8-ABF7-FBD8-CB21-1D83E7984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261B5DF-0078-FFFB-32E9-9078E331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F0475E5-92D3-C38D-D560-96D878B2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F3218E2-EB14-88A6-F212-4E287E16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858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B8DE512-E534-4CE0-8856-6524349FDD00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79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CE6FA53-C1B2-5407-230B-722EE351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8A77EA6-FB16-37D4-0178-3612F2E0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673A9E-EA5C-0170-CD25-BA97E317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053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0DB8A3-229D-9C04-B78E-7DEA1378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60400"/>
            <a:ext cx="2211388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9D79EE-345D-5061-91F6-19EB0075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1425575"/>
            <a:ext cx="3471862" cy="7040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78E155-1022-F5FF-A094-DF1824D98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971800"/>
            <a:ext cx="2211388" cy="5505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2F6EA8-904F-F90D-E27E-74023D4A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36DE857-2C81-46B5-B660-AEB9381A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4D7825-E0BB-81A5-525E-19721D64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9724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773E0-5C9E-6B6B-44E1-E732F9D8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60400"/>
            <a:ext cx="2211388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F5C881B-CC7B-F78F-F2B7-A39321FDA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1425575"/>
            <a:ext cx="3471862" cy="7040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B34B648-63CA-585E-E8B5-9FAF7A958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971800"/>
            <a:ext cx="2211388" cy="5505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B7C222E-76A9-AEC4-71C3-0716205E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29D22D3-C917-ECA6-85B7-B642EBF1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5198652-FC85-D690-00B9-01239EF4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3686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73F047-031E-BD65-9A8F-9D6301F1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D8FDD87-948C-7D80-A5C1-3EA70493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0A3F30-F3DE-C31A-6F05-44EF3DEC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F0AC8D-1AF7-1D43-7E7E-0DBDBAB7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13B6A2-E8F4-B1C4-8EC9-1C361497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4882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64A434D-E90B-D793-31E1-AA1F82722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527050"/>
            <a:ext cx="1477963" cy="83947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C139A9-BB8A-631B-CFBE-954C9F5F3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527050"/>
            <a:ext cx="4284662" cy="83947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C3B733-8C36-2A9F-A1A5-E140030E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7AB083-14EE-EE35-F20D-1477EAE1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066336-87F0-6F27-9E22-07CEB8BA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74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B385945-F92F-4BE1-8984-80D0AC943920}" type="datetime1">
              <a:rPr lang="pl-PL" smtClean="0"/>
              <a:t>24.07.2025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33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957BB0-C401-4298-9ACF-91D32249CB38}" type="datetime1">
              <a:rPr lang="pl-PL" smtClean="0"/>
              <a:t>24.07.2025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9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F4F453C-EDE1-4228-8351-5FE26F7B206B}" type="datetime1">
              <a:rPr lang="pl-PL" smtClean="0"/>
              <a:t>24.07.2025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834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pic>
        <p:nvPicPr>
          <p:cNvPr id="5" name="Obraz 4" descr="Obraz zawierający Czcionka, Grafika, zrzut ekranu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147C482-8610-F84D-1CDF-F2B1F34EE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4" y="9309869"/>
            <a:ext cx="1644151" cy="2884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DCF264D-1135-3D8C-3EF9-378F76409FE9}"/>
              </a:ext>
            </a:extLst>
          </p:cNvPr>
          <p:cNvSpPr/>
          <p:nvPr userDrawn="1"/>
        </p:nvSpPr>
        <p:spPr>
          <a:xfrm>
            <a:off x="6276974" y="9306572"/>
            <a:ext cx="581025" cy="288400"/>
          </a:xfrm>
          <a:prstGeom prst="rect">
            <a:avLst/>
          </a:prstGeom>
          <a:solidFill>
            <a:srgbClr val="00E1FF"/>
          </a:solidFill>
          <a:ln>
            <a:solidFill>
              <a:srgbClr val="00E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96069" y="9180694"/>
            <a:ext cx="1543050" cy="527403"/>
          </a:xfrm>
        </p:spPr>
        <p:txBody>
          <a:bodyPr/>
          <a:lstStyle>
            <a:lvl1pPr>
              <a:defRPr sz="2000" b="1"/>
            </a:lvl1pPr>
          </a:lstStyle>
          <a:p>
            <a:fld id="{4D56DABF-8A63-4B2A-9E77-16D458D8F15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89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BA31E9-40ED-5E30-6485-302F4E42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475FC96-D6B9-5E93-56F2-CB61B01FF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0B73149-886A-4163-A8E0-121CFB1927ED}" type="datetime1">
              <a:rPr lang="pl-PL" smtClean="0"/>
              <a:t>24.07.2025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9BB2157-10EB-082B-528D-62BA6728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94BC812-C8C7-3F18-0508-4AECCD44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088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79EF3E0E-208B-44E6-B21D-DD498A0DC39B}" type="datetime1">
              <a:rPr lang="pl-PL" smtClean="0"/>
              <a:t>24.07.2025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16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pic>
        <p:nvPicPr>
          <p:cNvPr id="7" name="Obraz 6" descr="Obraz zawierający Czcionka, Grafika, zrzut ekranu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B7168E7-AAE9-A61A-A2A8-9D66A64BC9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5" y="9381892"/>
            <a:ext cx="1644151" cy="2884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6E35C6A-351B-1468-3723-CE2773E0165A}"/>
              </a:ext>
            </a:extLst>
          </p:cNvPr>
          <p:cNvSpPr/>
          <p:nvPr userDrawn="1"/>
        </p:nvSpPr>
        <p:spPr>
          <a:xfrm>
            <a:off x="6276975" y="9378595"/>
            <a:ext cx="581025" cy="288400"/>
          </a:xfrm>
          <a:prstGeom prst="rect">
            <a:avLst/>
          </a:prstGeom>
          <a:solidFill>
            <a:srgbClr val="00E1FF"/>
          </a:solidFill>
          <a:ln>
            <a:solidFill>
              <a:srgbClr val="00E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24463" y="9259093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56DABF-8A63-4B2A-9E77-16D458D8F15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731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20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37B0491-81F2-7C7A-D547-E8C1012D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050"/>
            <a:ext cx="5915025" cy="191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E843E42-9289-1EC5-CBE5-847E229F6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5DFDBA-3FA5-5AEB-9FF7-AD8F906E3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9A68A1-FC33-DE57-2DC7-836913C5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EAA03C-216F-C029-6F90-BF69B2DF1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4789ACE-A014-2B22-B531-2B4399ACBBF1}"/>
              </a:ext>
            </a:extLst>
          </p:cNvPr>
          <p:cNvSpPr/>
          <p:nvPr userDrawn="1"/>
        </p:nvSpPr>
        <p:spPr>
          <a:xfrm>
            <a:off x="0" y="0"/>
            <a:ext cx="6858000" cy="1124465"/>
          </a:xfrm>
          <a:prstGeom prst="rect">
            <a:avLst/>
          </a:prstGeom>
          <a:solidFill>
            <a:srgbClr val="00E1FF"/>
          </a:solidFill>
          <a:ln>
            <a:solidFill>
              <a:srgbClr val="00E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Obraz zawierający Czcionka, Grafika, zrzut ekranu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00852A8-7EC4-3827-8223-302A8B346B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5" y="9381892"/>
            <a:ext cx="1644151" cy="2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5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CC6938C-FD9E-FC8E-FFA2-006C76AF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050"/>
            <a:ext cx="5915025" cy="191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049E9FB-92FE-7B62-7987-E2CFF680D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7E1534-8EB7-2A16-576F-B35F110EB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FAE806-B6F7-4413-F90B-7C96AD6C5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3B6566-AAFE-9D00-0F7E-046A5D4C8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55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AAC0799-56DA-8E4B-E593-3D65429DE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87" y="-846960"/>
            <a:ext cx="6431825" cy="3449637"/>
          </a:xfrm>
        </p:spPr>
        <p:txBody>
          <a:bodyPr>
            <a:normAutofit/>
          </a:bodyPr>
          <a:lstStyle/>
          <a:p>
            <a:r>
              <a:rPr lang="pl-PL" b="1" dirty="0"/>
              <a:t>Manual de </a:t>
            </a:r>
            <a:r>
              <a:rPr lang="pl-PL" b="1" dirty="0" err="1"/>
              <a:t>Usuario</a:t>
            </a:r>
            <a:endParaRPr lang="pl-PL" sz="4800" dirty="0"/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86E631C3-8D1B-F3C0-97FE-17DD4733D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931571"/>
            <a:ext cx="5143500" cy="2392362"/>
          </a:xfrm>
        </p:spPr>
        <p:txBody>
          <a:bodyPr/>
          <a:lstStyle/>
          <a:p>
            <a:r>
              <a:rPr lang="pl-PL" dirty="0"/>
              <a:t>para la </a:t>
            </a:r>
            <a:r>
              <a:rPr lang="pl-PL" dirty="0" err="1"/>
              <a:t>aplicación</a:t>
            </a:r>
            <a:r>
              <a:rPr lang="pl-PL" dirty="0"/>
              <a:t> STAGEV</a:t>
            </a:r>
          </a:p>
        </p:txBody>
      </p:sp>
      <p:pic>
        <p:nvPicPr>
          <p:cNvPr id="2" name="Obraz 1" descr="Obraz zawierający Telefon komórkowy, tekst, gadżet, zrzut ekranu&#10;&#10;Zawartość wygenerowana przez AI może być niepoprawna.">
            <a:extLst>
              <a:ext uri="{FF2B5EF4-FFF2-40B4-BE49-F238E27FC236}">
                <a16:creationId xmlns:a16="http://schemas.microsoft.com/office/drawing/2014/main" id="{334B8415-E481-17C8-0479-805632D92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63" y="3589359"/>
            <a:ext cx="2218474" cy="39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3B15EF-C24A-304B-3F51-87419FFC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10</a:t>
            </a:fld>
            <a:endParaRPr lang="pl-PL"/>
          </a:p>
        </p:txBody>
      </p:sp>
      <p:pic>
        <p:nvPicPr>
          <p:cNvPr id="6" name="Obraz 5" descr="Obraz zawierający tekst, zrzut ekranu, Telefon komórkowy, Urządzenie przenośne&#10;&#10;Zawartość wygenerowana przez AI może być niepoprawna.">
            <a:extLst>
              <a:ext uri="{FF2B5EF4-FFF2-40B4-BE49-F238E27FC236}">
                <a16:creationId xmlns:a16="http://schemas.microsoft.com/office/drawing/2014/main" id="{83ABDAE1-72AB-E5D6-9EED-A0299FED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53" y="1704833"/>
            <a:ext cx="1827094" cy="324816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D42884E-42A9-EF92-2020-D3E6504BCF05}"/>
              </a:ext>
            </a:extLst>
          </p:cNvPr>
          <p:cNvSpPr txBox="1"/>
          <p:nvPr/>
        </p:nvSpPr>
        <p:spPr>
          <a:xfrm>
            <a:off x="381001" y="5824496"/>
            <a:ext cx="6386512" cy="2755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b="1" dirty="0"/>
              <a:t>Información personal </a:t>
            </a:r>
            <a:r>
              <a:rPr lang="es-ES" sz="1100" dirty="0"/>
              <a:t>– acceder a los datos del usuario como el correo electrónico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b="1" dirty="0"/>
              <a:t>Notificaciones</a:t>
            </a:r>
            <a:r>
              <a:rPr lang="es-ES" sz="1100" dirty="0"/>
              <a:t> – elegir qué notificaciones push recibir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b="1" dirty="0"/>
              <a:t>Añadir segunda cuenta </a:t>
            </a:r>
            <a:r>
              <a:rPr lang="es-ES" sz="1100" dirty="0"/>
              <a:t>– añadir una cuenta empresarial o privada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b="1" dirty="0"/>
              <a:t>Gestionar acceso a STAGEV </a:t>
            </a:r>
            <a:r>
              <a:rPr lang="es-ES" sz="1100" dirty="0"/>
              <a:t>– controlar quién puede acceder al cargador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b="1" dirty="0"/>
              <a:t>Nombre del cargador </a:t>
            </a:r>
            <a:r>
              <a:rPr lang="es-ES" sz="1100" dirty="0"/>
              <a:t>– cambiar o establecer el nombre del cargador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b="1" dirty="0"/>
              <a:t>Modos de carga </a:t>
            </a:r>
            <a:r>
              <a:rPr lang="es-ES" sz="1100" dirty="0"/>
              <a:t>– elegir diferentes modos de carga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b="1" dirty="0"/>
              <a:t>Límite de potencia de conexión </a:t>
            </a:r>
            <a:r>
              <a:rPr lang="es-ES" sz="1100" dirty="0"/>
              <a:t>– establecer la potencia máxima que puede consumir el cargador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s-ES" sz="1100" b="1" dirty="0"/>
              <a:t>Moneda del cargador </a:t>
            </a:r>
            <a:r>
              <a:rPr lang="es-ES" sz="1100" dirty="0"/>
              <a:t>– elegir la moneda para los costos de carga</a:t>
            </a:r>
            <a:endParaRPr lang="pl-PL" sz="1100" dirty="0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DA5E0DE-AE63-38A6-0BB0-9F5D9221CBE8}"/>
              </a:ext>
            </a:extLst>
          </p:cNvPr>
          <p:cNvCxnSpPr/>
          <p:nvPr/>
        </p:nvCxnSpPr>
        <p:spPr>
          <a:xfrm>
            <a:off x="471488" y="5153025"/>
            <a:ext cx="5915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B4B54-1CE3-C36D-2EE4-CEEA90E73A03}"/>
              </a:ext>
            </a:extLst>
          </p:cNvPr>
          <p:cNvSpPr txBox="1"/>
          <p:nvPr/>
        </p:nvSpPr>
        <p:spPr>
          <a:xfrm>
            <a:off x="628650" y="5305278"/>
            <a:ext cx="562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Una breve descripción de la configuración de arriba a abajo</a:t>
            </a:r>
            <a:endParaRPr lang="pl-PL" sz="1400" b="1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7A0C41C0-B4AB-9FC3-0293-7D0E7962C97B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 </a:t>
            </a:r>
            <a:r>
              <a:rPr lang="pl-PL" sz="2000" b="1" dirty="0" err="1"/>
              <a:t>Configuración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353025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FA5D84-5A8E-AEF3-1240-380F8214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11</a:t>
            </a:fld>
            <a:endParaRPr lang="pl-PL"/>
          </a:p>
        </p:txBody>
      </p:sp>
      <p:pic>
        <p:nvPicPr>
          <p:cNvPr id="6" name="Obraz 5" descr="Obraz zawierający tekst, zrzut ekranu, Telefon komórkowy, Urządzenie przenośne&#10;&#10;Zawartość wygenerowana przez AI może być niepoprawna.">
            <a:extLst>
              <a:ext uri="{FF2B5EF4-FFF2-40B4-BE49-F238E27FC236}">
                <a16:creationId xmlns:a16="http://schemas.microsoft.com/office/drawing/2014/main" id="{7A4A9CA2-165C-644D-6C91-C6ECEA5A4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398284"/>
            <a:ext cx="1705208" cy="303148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F715437-F915-CB74-46A0-85BE9460C369}"/>
              </a:ext>
            </a:extLst>
          </p:cNvPr>
          <p:cNvSpPr txBox="1"/>
          <p:nvPr/>
        </p:nvSpPr>
        <p:spPr>
          <a:xfrm>
            <a:off x="2176694" y="1490883"/>
            <a:ext cx="4590819" cy="2564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s-ES" sz="1100" b="1" dirty="0"/>
              <a:t>Cerrar sesión </a:t>
            </a:r>
            <a:r>
              <a:rPr lang="es-ES" sz="1100" dirty="0"/>
              <a:t>– cerrar la sesión de la cuenta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pl-PL" sz="1100" b="1" dirty="0"/>
              <a:t>I</a:t>
            </a:r>
            <a:r>
              <a:rPr lang="es-ES" sz="1100" b="1" dirty="0"/>
              <a:t>dioma</a:t>
            </a:r>
            <a:r>
              <a:rPr lang="es-ES" sz="1100" dirty="0"/>
              <a:t> – cambiar el idioma de la interfaz de la aplicación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s-ES" sz="1100" b="1" dirty="0"/>
              <a:t>Moneda de la aplicación </a:t>
            </a:r>
            <a:r>
              <a:rPr lang="es-ES" sz="1100" dirty="0"/>
              <a:t>– elegir la moneda para los precios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s-ES" sz="1100" b="1" dirty="0"/>
              <a:t>Cambiar contraseña </a:t>
            </a:r>
            <a:r>
              <a:rPr lang="es-ES" sz="1100" dirty="0"/>
              <a:t>– actualizar la contraseña de la cuenta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s-ES" sz="1100" b="1" dirty="0"/>
              <a:t>Zona horaria </a:t>
            </a:r>
            <a:r>
              <a:rPr lang="es-ES" sz="1100" dirty="0"/>
              <a:t>– establecer la zona horaria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s-ES" sz="1100" b="1" dirty="0"/>
              <a:t>Eliminar cuenta </a:t>
            </a:r>
            <a:r>
              <a:rPr lang="es-ES" sz="1100" dirty="0"/>
              <a:t>– eliminar permanentemente la cuenta actual</a:t>
            </a:r>
            <a:endParaRPr lang="pl-PL" sz="1100" dirty="0"/>
          </a:p>
        </p:txBody>
      </p:sp>
      <p:pic>
        <p:nvPicPr>
          <p:cNvPr id="14" name="Obraz 13" descr="Obraz zawierający tekst, zrzut ekranu, multimedia, gadżet&#10;&#10;Zawartość wygenerowana przez AI może być niepoprawna.">
            <a:extLst>
              <a:ext uri="{FF2B5EF4-FFF2-40B4-BE49-F238E27FC236}">
                <a16:creationId xmlns:a16="http://schemas.microsoft.com/office/drawing/2014/main" id="{2C552003-458D-8DFD-A39C-718903842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6" y="5759309"/>
            <a:ext cx="1705208" cy="3031481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C1D3A15-8AE1-0C3A-54C9-3674D19E26D2}"/>
              </a:ext>
            </a:extLst>
          </p:cNvPr>
          <p:cNvSpPr txBox="1"/>
          <p:nvPr/>
        </p:nvSpPr>
        <p:spPr>
          <a:xfrm>
            <a:off x="2700338" y="6198649"/>
            <a:ext cx="3257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La pantalla muestra tres botones relacionados con las notificaciones push. Aquí están sus descripciones:</a:t>
            </a:r>
          </a:p>
          <a:p>
            <a:endParaRPr lang="es-ES" sz="1100" dirty="0"/>
          </a:p>
          <a:p>
            <a:r>
              <a:rPr lang="es-ES" sz="1100" b="1" dirty="0"/>
              <a:t>Inicio de carga </a:t>
            </a:r>
            <a:r>
              <a:rPr lang="es-ES" sz="1100" dirty="0"/>
              <a:t>– notificación push cuando comienza la carga</a:t>
            </a:r>
            <a:endParaRPr lang="pl-PL" sz="1100" dirty="0"/>
          </a:p>
          <a:p>
            <a:endParaRPr lang="es-ES" sz="1100" dirty="0"/>
          </a:p>
          <a:p>
            <a:r>
              <a:rPr lang="es-ES" sz="1100" b="1" dirty="0"/>
              <a:t>Fin de carga </a:t>
            </a:r>
            <a:r>
              <a:rPr lang="es-ES" sz="1100" dirty="0"/>
              <a:t>– notificación push cuando finaliza la carga</a:t>
            </a:r>
            <a:endParaRPr lang="pl-PL" sz="1100" dirty="0"/>
          </a:p>
          <a:p>
            <a:endParaRPr lang="es-ES" sz="1100" dirty="0"/>
          </a:p>
          <a:p>
            <a:r>
              <a:rPr lang="es-ES" sz="1100" b="1" dirty="0"/>
              <a:t>Error de carga </a:t>
            </a:r>
            <a:r>
              <a:rPr lang="es-ES" sz="1100" dirty="0"/>
              <a:t>– notificación push si ocurre un error</a:t>
            </a:r>
            <a:endParaRPr lang="pl-PL" sz="1100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15B735A7-E1D4-1496-EB20-CC595920A39F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3.1 </a:t>
            </a:r>
            <a:r>
              <a:rPr lang="pl-PL" sz="2000" b="1" dirty="0" err="1"/>
              <a:t>Información</a:t>
            </a:r>
            <a:r>
              <a:rPr lang="pl-PL" sz="2000" b="1" dirty="0"/>
              <a:t> </a:t>
            </a:r>
            <a:r>
              <a:rPr lang="pl-PL" sz="2000" b="1" dirty="0" err="1"/>
              <a:t>personal</a:t>
            </a:r>
            <a:r>
              <a:rPr lang="pl-PL" sz="2000" b="1" dirty="0"/>
              <a:t> y </a:t>
            </a:r>
            <a:r>
              <a:rPr lang="pl-PL" sz="2000" b="1" dirty="0" err="1"/>
              <a:t>notificaciones</a:t>
            </a:r>
            <a:endParaRPr lang="en-US" sz="2000" b="1" noProof="1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C069318-83E2-C19A-0110-8B6BBB9431B3}"/>
              </a:ext>
            </a:extLst>
          </p:cNvPr>
          <p:cNvSpPr txBox="1">
            <a:spLocks/>
          </p:cNvSpPr>
          <p:nvPr/>
        </p:nvSpPr>
        <p:spPr>
          <a:xfrm>
            <a:off x="485776" y="4694093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3.2 </a:t>
            </a:r>
            <a:r>
              <a:rPr lang="pl-PL" sz="2000" b="1" dirty="0" err="1"/>
              <a:t>Notificaciones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251790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D08FF2-3C98-0EC9-D11D-702272B7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12</a:t>
            </a:fld>
            <a:endParaRPr lang="pl-PL"/>
          </a:p>
        </p:txBody>
      </p:sp>
      <p:pic>
        <p:nvPicPr>
          <p:cNvPr id="6" name="Obraz 5" descr="Obraz zawierający tekst, zrzut ekranu, multimedia, oprogramowanie&#10;&#10;Zawartość wygenerowana przez AI może być niepoprawna.">
            <a:extLst>
              <a:ext uri="{FF2B5EF4-FFF2-40B4-BE49-F238E27FC236}">
                <a16:creationId xmlns:a16="http://schemas.microsoft.com/office/drawing/2014/main" id="{7076D826-7EBF-64C1-A26C-516974620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157888"/>
            <a:ext cx="1578882" cy="280690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963B5EC-4167-529C-074B-BB3AAD63CBF5}"/>
              </a:ext>
            </a:extLst>
          </p:cNvPr>
          <p:cNvSpPr txBox="1"/>
          <p:nvPr/>
        </p:nvSpPr>
        <p:spPr>
          <a:xfrm>
            <a:off x="508309" y="4071821"/>
            <a:ext cx="19300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La aplicación permite añadir una segunda cuenta empresarial o personal.</a:t>
            </a:r>
          </a:p>
          <a:p>
            <a:r>
              <a:rPr lang="es-ES" sz="1100" dirty="0"/>
              <a:t>Para añadir una segunda cuenta, introduce los nombres de ambas cuentas y pulsa "Confirmar".</a:t>
            </a:r>
            <a:endParaRPr lang="pl-PL" sz="1100" dirty="0"/>
          </a:p>
        </p:txBody>
      </p:sp>
      <p:pic>
        <p:nvPicPr>
          <p:cNvPr id="11" name="Obraz 10" descr="Obraz zawierający elektronika, teks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D5628C7B-033C-B940-3A04-7BDEDB457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02" y="1157888"/>
            <a:ext cx="1615846" cy="287261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35DDA8-3D4C-1E71-2A71-7B4C5CDCB364}"/>
              </a:ext>
            </a:extLst>
          </p:cNvPr>
          <p:cNvSpPr txBox="1"/>
          <p:nvPr/>
        </p:nvSpPr>
        <p:spPr>
          <a:xfrm>
            <a:off x="4003902" y="4071822"/>
            <a:ext cx="198732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Para continuar, debes iniciar sesión en la segunda cuenta.</a:t>
            </a:r>
          </a:p>
          <a:p>
            <a:r>
              <a:rPr lang="es-ES" sz="1100" dirty="0"/>
              <a:t>Si no tienes una segunda cuenta, debes registrarla haciendo clic en "Registrar segunda cuenta".</a:t>
            </a:r>
          </a:p>
          <a:p>
            <a:r>
              <a:rPr lang="es-ES" sz="1100" dirty="0"/>
              <a:t>El registro se realiza de la misma manera que el primer registro.</a:t>
            </a:r>
            <a:endParaRPr lang="pl-PL" sz="1100" dirty="0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C2FF81E4-FFBF-08FF-CD5D-7EC22D3B0311}"/>
              </a:ext>
            </a:extLst>
          </p:cNvPr>
          <p:cNvSpPr/>
          <p:nvPr/>
        </p:nvSpPr>
        <p:spPr>
          <a:xfrm>
            <a:off x="4659466" y="3052973"/>
            <a:ext cx="485775" cy="1905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DC9DAA87-AB1E-C8B3-407D-E7CF938206D5}"/>
              </a:ext>
            </a:extLst>
          </p:cNvPr>
          <p:cNvCxnSpPr>
            <a:cxnSpLocks/>
          </p:cNvCxnSpPr>
          <p:nvPr/>
        </p:nvCxnSpPr>
        <p:spPr>
          <a:xfrm>
            <a:off x="508309" y="5805675"/>
            <a:ext cx="5915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ytuł 1">
            <a:extLst>
              <a:ext uri="{FF2B5EF4-FFF2-40B4-BE49-F238E27FC236}">
                <a16:creationId xmlns:a16="http://schemas.microsoft.com/office/drawing/2014/main" id="{5BB5D0BC-714D-9463-E1C1-93D849DCAACB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3.3 </a:t>
            </a:r>
            <a:r>
              <a:rPr lang="pl-PL" sz="2000" b="1" dirty="0" err="1"/>
              <a:t>Añadir</a:t>
            </a:r>
            <a:r>
              <a:rPr lang="pl-PL" sz="2000" b="1" dirty="0"/>
              <a:t> </a:t>
            </a:r>
            <a:r>
              <a:rPr lang="pl-PL" sz="2000" b="1" dirty="0" err="1"/>
              <a:t>una</a:t>
            </a:r>
            <a:r>
              <a:rPr lang="pl-PL" sz="2000" b="1" dirty="0"/>
              <a:t> </a:t>
            </a:r>
            <a:r>
              <a:rPr lang="pl-PL" sz="2000" b="1" dirty="0" err="1"/>
              <a:t>segunda</a:t>
            </a:r>
            <a:r>
              <a:rPr lang="pl-PL" sz="2000" b="1" dirty="0"/>
              <a:t> </a:t>
            </a:r>
            <a:r>
              <a:rPr lang="pl-PL" sz="2000" b="1" dirty="0" err="1"/>
              <a:t>cuenta</a:t>
            </a:r>
            <a:endParaRPr lang="en-US" sz="2000" b="1" noProof="1"/>
          </a:p>
        </p:txBody>
      </p:sp>
      <p:pic>
        <p:nvPicPr>
          <p:cNvPr id="2" name="Obraz 1" descr="Obraz zawierający tekst, zrzut ekranu, Telefon komórkowy, gadżet&#10;&#10;Zawartość wygenerowana przez AI może być niepoprawna.">
            <a:extLst>
              <a:ext uri="{FF2B5EF4-FFF2-40B4-BE49-F238E27FC236}">
                <a16:creationId xmlns:a16="http://schemas.microsoft.com/office/drawing/2014/main" id="{D9E23073-6DCF-7907-DCF5-879A3C691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6035040"/>
            <a:ext cx="1675754" cy="297911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257C406-A0CA-E216-B333-4054FCB337AA}"/>
              </a:ext>
            </a:extLst>
          </p:cNvPr>
          <p:cNvSpPr txBox="1"/>
          <p:nvPr/>
        </p:nvSpPr>
        <p:spPr>
          <a:xfrm>
            <a:off x="4111214" y="7142516"/>
            <a:ext cx="18800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Tras un registro exitoso, al seleccionar el cargador también podrás cambiar entre la cuenta empresarial y la personal, y viceversa.</a:t>
            </a:r>
            <a:endParaRPr lang="pl-PL" sz="1100" dirty="0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3727DC6F-0F04-EBF8-E1C5-4754C89629D6}"/>
              </a:ext>
            </a:extLst>
          </p:cNvPr>
          <p:cNvSpPr/>
          <p:nvPr/>
        </p:nvSpPr>
        <p:spPr>
          <a:xfrm>
            <a:off x="2682728" y="8027895"/>
            <a:ext cx="1150132" cy="28660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840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CBE88D-CE22-B994-17C8-F47E4AAA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13</a:t>
            </a:fld>
            <a:endParaRPr lang="pl-PL"/>
          </a:p>
        </p:txBody>
      </p:sp>
      <p:pic>
        <p:nvPicPr>
          <p:cNvPr id="16" name="Obraz 15" descr="Obraz zawierający elektronika, tekst, zrzut ekranu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5D45B65F-2B83-5D02-CA27-9622CC5F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165023"/>
            <a:ext cx="1578882" cy="280690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7709894-03DA-F5BD-A023-71981762DF8F}"/>
              </a:ext>
            </a:extLst>
          </p:cNvPr>
          <p:cNvSpPr txBox="1"/>
          <p:nvPr/>
        </p:nvSpPr>
        <p:spPr>
          <a:xfrm>
            <a:off x="2332919" y="1506645"/>
            <a:ext cx="368951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El propietario del cargador puede decidir quién tiene acceso a la aplicación.</a:t>
            </a:r>
            <a:endParaRPr lang="pl-PL" sz="1100" dirty="0"/>
          </a:p>
          <a:p>
            <a:endParaRPr lang="es-ES" sz="1100" dirty="0"/>
          </a:p>
          <a:p>
            <a:r>
              <a:rPr lang="es-ES" sz="1100" dirty="0"/>
              <a:t>Aquí se mostrarán las cuentas de otros usuarios de cargadores.</a:t>
            </a:r>
          </a:p>
          <a:p>
            <a:r>
              <a:rPr lang="es-ES" sz="1100" dirty="0"/>
              <a:t>Para conceder acceso a otro usuario, su cuenta aparecerá en la sección "No aprobados".</a:t>
            </a:r>
          </a:p>
          <a:p>
            <a:r>
              <a:rPr lang="es-ES" sz="1100" dirty="0"/>
              <a:t>Entonces debes pulsar sobre su cuenta y concederle acceso.</a:t>
            </a:r>
            <a:endParaRPr lang="pl-PL" sz="1100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B101BC71-8D9A-CDBD-643E-D8B9DF26C8EE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3.4 </a:t>
            </a:r>
            <a:r>
              <a:rPr lang="pl-PL" sz="2000" b="1" dirty="0" err="1"/>
              <a:t>Gestión</a:t>
            </a:r>
            <a:r>
              <a:rPr lang="pl-PL" sz="2000" b="1" dirty="0"/>
              <a:t> de </a:t>
            </a:r>
            <a:r>
              <a:rPr lang="pl-PL" sz="2000" b="1" dirty="0" err="1"/>
              <a:t>acceso</a:t>
            </a:r>
            <a:endParaRPr lang="pl-PL" sz="2000" b="1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A804BE2-95C6-34C7-97B2-13C1F3A32D51}"/>
              </a:ext>
            </a:extLst>
          </p:cNvPr>
          <p:cNvSpPr txBox="1">
            <a:spLocks/>
          </p:cNvSpPr>
          <p:nvPr/>
        </p:nvSpPr>
        <p:spPr>
          <a:xfrm>
            <a:off x="485776" y="4336185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3.5 </a:t>
            </a:r>
            <a:r>
              <a:rPr lang="pl-PL" sz="2000" b="1" dirty="0" err="1"/>
              <a:t>Modos</a:t>
            </a:r>
            <a:r>
              <a:rPr lang="pl-PL" sz="2000" b="1" dirty="0"/>
              <a:t> de </a:t>
            </a:r>
            <a:r>
              <a:rPr lang="pl-PL" sz="2000" b="1" dirty="0" err="1"/>
              <a:t>carga</a:t>
            </a:r>
            <a:endParaRPr lang="pl-PL" sz="2000" b="1" dirty="0"/>
          </a:p>
        </p:txBody>
      </p:sp>
      <p:pic>
        <p:nvPicPr>
          <p:cNvPr id="6" name="Obraz 5" descr="Obraz zawierający tekst, elektronika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A1CE2DF4-1178-031F-0936-87B99E9AF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9" y="5381902"/>
            <a:ext cx="1579919" cy="2808745"/>
          </a:xfrm>
          <a:prstGeom prst="rect">
            <a:avLst/>
          </a:prstGeom>
        </p:spPr>
      </p:pic>
      <p:pic>
        <p:nvPicPr>
          <p:cNvPr id="8" name="Obraz 7" descr="Obraz zawierający tekst, zrzut ekranu, multimedia, Komunikator&#10;&#10;Zawartość wygenerowana przez AI może być niepoprawna.">
            <a:extLst>
              <a:ext uri="{FF2B5EF4-FFF2-40B4-BE49-F238E27FC236}">
                <a16:creationId xmlns:a16="http://schemas.microsoft.com/office/drawing/2014/main" id="{8D789934-78F6-2202-AAFE-3B3C5114D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69" y="5381901"/>
            <a:ext cx="1579919" cy="280874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3EA4EBE-9994-1A27-24CF-FDA0B3EE3433}"/>
              </a:ext>
            </a:extLst>
          </p:cNvPr>
          <p:cNvSpPr txBox="1"/>
          <p:nvPr/>
        </p:nvSpPr>
        <p:spPr>
          <a:xfrm>
            <a:off x="4474794" y="8190646"/>
            <a:ext cx="19260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Al desplegar la ventana, se puede cambiar: el nombre, la potencia máxima, el coste por kWh y establecer un límite de tiempo de carga.</a:t>
            </a:r>
          </a:p>
          <a:p>
            <a:endParaRPr lang="es-ES" sz="11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7AC3828-D704-85B6-9482-AB0C8550A496}"/>
              </a:ext>
            </a:extLst>
          </p:cNvPr>
          <p:cNvSpPr txBox="1"/>
          <p:nvPr/>
        </p:nvSpPr>
        <p:spPr>
          <a:xfrm>
            <a:off x="545062" y="8248080"/>
            <a:ext cx="16469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Se pueden definir tres modos de configuración diferentes que el usuario puede ajustar por sí mismo.</a:t>
            </a:r>
            <a:endParaRPr lang="pl-PL" sz="1100" dirty="0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B9819847-03A3-1345-BFC1-B07D25204B7E}"/>
              </a:ext>
            </a:extLst>
          </p:cNvPr>
          <p:cNvSpPr/>
          <p:nvPr/>
        </p:nvSpPr>
        <p:spPr>
          <a:xfrm>
            <a:off x="1552576" y="5886451"/>
            <a:ext cx="123824" cy="15031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434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5B3CEA-4022-29F9-E5D9-1C2A0E2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14</a:t>
            </a:fld>
            <a:endParaRPr lang="pl-PL"/>
          </a:p>
        </p:txBody>
      </p:sp>
      <p:pic>
        <p:nvPicPr>
          <p:cNvPr id="9" name="Obraz 8" descr="Obraz zawierający elektronika, zrzut ekranu, tekst, gadżet&#10;&#10;Zawartość wygenerowana przez AI może być niepoprawna.">
            <a:extLst>
              <a:ext uri="{FF2B5EF4-FFF2-40B4-BE49-F238E27FC236}">
                <a16:creationId xmlns:a16="http://schemas.microsoft.com/office/drawing/2014/main" id="{A5FD1028-0094-D24D-6AE9-1640C0FB2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4" y="1283203"/>
            <a:ext cx="1579919" cy="2808745"/>
          </a:xfrm>
          <a:prstGeom prst="rect">
            <a:avLst/>
          </a:prstGeom>
        </p:spPr>
      </p:pic>
      <p:pic>
        <p:nvPicPr>
          <p:cNvPr id="26" name="Obraz 25" descr="Obraz zawierający elektronika, zrzut ekranu, Telefon komórkowy, gadżet&#10;&#10;Zawartość wygenerowana przez AI może być niepoprawna.">
            <a:extLst>
              <a:ext uri="{FF2B5EF4-FFF2-40B4-BE49-F238E27FC236}">
                <a16:creationId xmlns:a16="http://schemas.microsoft.com/office/drawing/2014/main" id="{B0B492A3-58B7-3E74-4A30-FE9E85CDD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283204"/>
            <a:ext cx="1579919" cy="280874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1906F5-52B5-A1B8-5AA6-9C11077634F6}"/>
              </a:ext>
            </a:extLst>
          </p:cNvPr>
          <p:cNvSpPr txBox="1"/>
          <p:nvPr/>
        </p:nvSpPr>
        <p:spPr>
          <a:xfrm>
            <a:off x="2186940" y="1769788"/>
            <a:ext cx="22183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Configuración del límite máximo de potencia de conexión. El cargador o los cargadores conectados a la red no superarán este valor.</a:t>
            </a:r>
            <a:endParaRPr lang="pl-PL" sz="1100" dirty="0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7425509F-A6BB-FE61-6D26-72107F88365F}"/>
              </a:ext>
            </a:extLst>
          </p:cNvPr>
          <p:cNvSpPr/>
          <p:nvPr/>
        </p:nvSpPr>
        <p:spPr>
          <a:xfrm>
            <a:off x="704235" y="1769788"/>
            <a:ext cx="1143000" cy="2286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9B6D7D6-572A-6EB4-2D98-8AF5F7F80DE4}"/>
              </a:ext>
            </a:extLst>
          </p:cNvPr>
          <p:cNvSpPr txBox="1"/>
          <p:nvPr/>
        </p:nvSpPr>
        <p:spPr>
          <a:xfrm>
            <a:off x="4567954" y="4091226"/>
            <a:ext cx="1782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y luego ajusta el límite de potencia desplazando el valor hacia arriba o hacia abajo.</a:t>
            </a:r>
            <a:endParaRPr lang="pl-PL" sz="1400" b="1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1F0902-6B36-4D52-11B2-ED0AC724CFE8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3.6 </a:t>
            </a:r>
            <a:r>
              <a:rPr lang="es-ES" sz="2000" b="1" dirty="0"/>
              <a:t>Establecer el límite de potencia de conexión</a:t>
            </a:r>
            <a:endParaRPr lang="pl-PL" sz="2000" b="1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CDDC38A-136A-6E73-F542-76E5D0C4AB97}"/>
              </a:ext>
            </a:extLst>
          </p:cNvPr>
          <p:cNvSpPr txBox="1"/>
          <p:nvPr/>
        </p:nvSpPr>
        <p:spPr>
          <a:xfrm>
            <a:off x="605275" y="4056658"/>
            <a:ext cx="1623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err="1"/>
              <a:t>Selecciona</a:t>
            </a:r>
            <a:r>
              <a:rPr lang="pl-PL" sz="1100" dirty="0"/>
              <a:t> la </a:t>
            </a:r>
            <a:r>
              <a:rPr lang="pl-PL" sz="1100" dirty="0" err="1"/>
              <a:t>opción</a:t>
            </a:r>
            <a:r>
              <a:rPr lang="pl-PL" sz="1100" dirty="0"/>
              <a:t> </a:t>
            </a:r>
            <a:r>
              <a:rPr lang="pl-PL" sz="1100" dirty="0" err="1"/>
              <a:t>indicada</a:t>
            </a:r>
            <a:r>
              <a:rPr lang="pl-PL" sz="1100" dirty="0"/>
              <a:t>,</a:t>
            </a:r>
          </a:p>
        </p:txBody>
      </p:sp>
      <p:pic>
        <p:nvPicPr>
          <p:cNvPr id="5" name="Obraz 4" descr="Obraz zawierający gadżet, Telefon komórkowy, Urządzenie elektroniczne, multimedia&#10;&#10;Zawartość wygenerowana przez AI może być niepoprawna.">
            <a:extLst>
              <a:ext uri="{FF2B5EF4-FFF2-40B4-BE49-F238E27FC236}">
                <a16:creationId xmlns:a16="http://schemas.microsoft.com/office/drawing/2014/main" id="{7AC4CC0A-6CA1-0148-E7AB-383B5E92D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5791071"/>
            <a:ext cx="1623060" cy="2885439"/>
          </a:xfrm>
          <a:prstGeom prst="rect">
            <a:avLst/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9CD70661-5EF7-A9FA-9C90-5F2CF9169EDC}"/>
              </a:ext>
            </a:extLst>
          </p:cNvPr>
          <p:cNvSpPr/>
          <p:nvPr/>
        </p:nvSpPr>
        <p:spPr>
          <a:xfrm>
            <a:off x="1429171" y="8402173"/>
            <a:ext cx="189411" cy="15675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0C97CA3-2305-54B9-07B0-C5CB6829E4DC}"/>
              </a:ext>
            </a:extLst>
          </p:cNvPr>
          <p:cNvSpPr txBox="1">
            <a:spLocks/>
          </p:cNvSpPr>
          <p:nvPr/>
        </p:nvSpPr>
        <p:spPr>
          <a:xfrm>
            <a:off x="471487" y="4952501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4. </a:t>
            </a:r>
            <a:r>
              <a:rPr lang="pl-PL" sz="2000" b="1" dirty="0" err="1"/>
              <a:t>Estadísticas</a:t>
            </a:r>
            <a:endParaRPr lang="pl-PL" sz="2000" b="1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B4978C-AA6D-7737-708E-D5C24583BA0E}"/>
              </a:ext>
            </a:extLst>
          </p:cNvPr>
          <p:cNvSpPr txBox="1"/>
          <p:nvPr/>
        </p:nvSpPr>
        <p:spPr>
          <a:xfrm>
            <a:off x="545595" y="8654069"/>
            <a:ext cx="1842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Para acceder a la vista de estadísticas, pulsa el icono señalado.</a:t>
            </a:r>
            <a:endParaRPr lang="pl-PL" sz="1100" dirty="0"/>
          </a:p>
        </p:txBody>
      </p:sp>
      <p:pic>
        <p:nvPicPr>
          <p:cNvPr id="12" name="Obraz 11" descr="Obraz zawierający tekst, zrzut ekranu, elektronika, Urządzenie elektroniczne&#10;&#10;Zawartość wygenerowana przez AI może być niepoprawna.">
            <a:extLst>
              <a:ext uri="{FF2B5EF4-FFF2-40B4-BE49-F238E27FC236}">
                <a16:creationId xmlns:a16="http://schemas.microsoft.com/office/drawing/2014/main" id="{7FA2AADA-FC64-0F6C-DB18-133EA381B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82" y="5791071"/>
            <a:ext cx="1638441" cy="2912783"/>
          </a:xfrm>
          <a:prstGeom prst="rect">
            <a:avLst/>
          </a:prstGeom>
        </p:spPr>
      </p:pic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86E0641E-F121-7063-18E6-D76AE16E95AA}"/>
              </a:ext>
            </a:extLst>
          </p:cNvPr>
          <p:cNvSpPr/>
          <p:nvPr/>
        </p:nvSpPr>
        <p:spPr>
          <a:xfrm>
            <a:off x="4731549" y="6246662"/>
            <a:ext cx="1196905" cy="16995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26AF82F4-EEA3-B2F8-1A7A-43787071CCD0}"/>
              </a:ext>
            </a:extLst>
          </p:cNvPr>
          <p:cNvSpPr/>
          <p:nvPr/>
        </p:nvSpPr>
        <p:spPr>
          <a:xfrm>
            <a:off x="4731549" y="8050405"/>
            <a:ext cx="1196905" cy="26006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56D74BD-EA7E-CDAA-6493-8906703AA6B4}"/>
              </a:ext>
            </a:extLst>
          </p:cNvPr>
          <p:cNvSpPr txBox="1"/>
          <p:nvPr/>
        </p:nvSpPr>
        <p:spPr>
          <a:xfrm>
            <a:off x="4639544" y="8680359"/>
            <a:ext cx="171069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Los gráficos muestran el coste, el consumo de energía y el tiempo de carga para el período seleccionado.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614775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70ED3F-B348-2352-1F81-6907CC67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15</a:t>
            </a:fld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08BA5250-658C-D398-15EA-EBF197B460DD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4.1 </a:t>
            </a:r>
            <a:r>
              <a:rPr lang="pl-PL" sz="2000" b="1" dirty="0" err="1"/>
              <a:t>Historial</a:t>
            </a:r>
            <a:r>
              <a:rPr lang="pl-PL" sz="2000" b="1" dirty="0"/>
              <a:t> de </a:t>
            </a:r>
            <a:r>
              <a:rPr lang="pl-PL" sz="2000" b="1" dirty="0" err="1"/>
              <a:t>carga</a:t>
            </a:r>
            <a:endParaRPr lang="pl-PL" sz="2000" b="1" dirty="0"/>
          </a:p>
        </p:txBody>
      </p:sp>
      <p:pic>
        <p:nvPicPr>
          <p:cNvPr id="8" name="Obraz 7" descr="Obraz zawierający tekst, zrzut ekranu, multimedia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E6A63234-FE8A-A7F5-B68F-838AA9606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51" y="1156556"/>
            <a:ext cx="1842810" cy="3276107"/>
          </a:xfrm>
          <a:prstGeom prst="rect">
            <a:avLst/>
          </a:prstGeom>
        </p:spPr>
      </p:pic>
      <p:pic>
        <p:nvPicPr>
          <p:cNvPr id="9" name="Obraz 8" descr="Obraz zawierający tekst, zrzut ekranu, elektronika, Urządzenie elektroniczne&#10;&#10;Zawartość wygenerowana przez AI może być niepoprawna.">
            <a:extLst>
              <a:ext uri="{FF2B5EF4-FFF2-40B4-BE49-F238E27FC236}">
                <a16:creationId xmlns:a16="http://schemas.microsoft.com/office/drawing/2014/main" id="{6FEBC127-C9EF-490E-14C2-5CE22B53C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156558"/>
            <a:ext cx="1842810" cy="327610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F4CB6-9DF6-FBDE-E85B-812314B36A3E}"/>
              </a:ext>
            </a:extLst>
          </p:cNvPr>
          <p:cNvSpPr txBox="1"/>
          <p:nvPr/>
        </p:nvSpPr>
        <p:spPr>
          <a:xfrm>
            <a:off x="571701" y="4445730"/>
            <a:ext cx="17697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Para ver el historial de carga, pulsa el icono señalado.</a:t>
            </a:r>
            <a:endParaRPr lang="pl-PL" sz="1100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D9FBEA1A-D3AD-DFF5-9239-3FA94D97CECD}"/>
              </a:ext>
            </a:extLst>
          </p:cNvPr>
          <p:cNvSpPr/>
          <p:nvPr/>
        </p:nvSpPr>
        <p:spPr>
          <a:xfrm>
            <a:off x="1890713" y="1528763"/>
            <a:ext cx="164306" cy="15615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86A2733-6268-60D6-2D5D-C8BD2E54ABCF}"/>
              </a:ext>
            </a:extLst>
          </p:cNvPr>
          <p:cNvSpPr txBox="1"/>
          <p:nvPr/>
        </p:nvSpPr>
        <p:spPr>
          <a:xfrm>
            <a:off x="4458920" y="4445730"/>
            <a:ext cx="19833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Se desplegará una lista con el historial de carga dividido por días, incluyendo cada sesión de carga individual.</a:t>
            </a:r>
          </a:p>
          <a:p>
            <a:endParaRPr lang="es-ES" sz="11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AB7237B-9AD2-C501-DF12-F0280CE0BB58}"/>
              </a:ext>
            </a:extLst>
          </p:cNvPr>
          <p:cNvSpPr txBox="1"/>
          <p:nvPr/>
        </p:nvSpPr>
        <p:spPr>
          <a:xfrm>
            <a:off x="2341445" y="2629572"/>
            <a:ext cx="22038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Aquí se detallan el coste, el consumo de energía, el tiempo y el usuario del cargador.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51033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BE8FC5-4051-3CA0-6505-3C51E73A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52544"/>
            <a:ext cx="5486400" cy="286085"/>
          </a:xfrm>
        </p:spPr>
        <p:txBody>
          <a:bodyPr>
            <a:normAutofit fontScale="90000"/>
          </a:bodyPr>
          <a:lstStyle/>
          <a:p>
            <a:r>
              <a:rPr lang="pl-PL" sz="2000" b="1" dirty="0" err="1"/>
              <a:t>Tabla</a:t>
            </a:r>
            <a:r>
              <a:rPr lang="pl-PL" sz="2000" b="1" dirty="0"/>
              <a:t> de </a:t>
            </a:r>
            <a:r>
              <a:rPr lang="pl-PL" sz="2000" b="1" dirty="0" err="1"/>
              <a:t>Contenidos</a:t>
            </a:r>
            <a:endParaRPr lang="pl-PL" sz="20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6C8016-33EE-F355-1D36-096D54370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2500"/>
            <a:ext cx="5486400" cy="8001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b="1" dirty="0"/>
              <a:t>1. </a:t>
            </a:r>
            <a:r>
              <a:rPr lang="pl-PL" sz="1200" b="1" dirty="0" err="1"/>
              <a:t>Registro</a:t>
            </a:r>
            <a:r>
              <a:rPr lang="pl-PL" sz="1200" b="1" dirty="0"/>
              <a:t>						 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1.1 </a:t>
            </a:r>
            <a:r>
              <a:rPr lang="es-ES" sz="1200" dirty="0"/>
              <a:t>Crear una cuenta e iniciar sesión</a:t>
            </a:r>
            <a:r>
              <a:rPr lang="pl-PL" sz="1200" dirty="0"/>
              <a:t>				 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1.2 </a:t>
            </a:r>
            <a:r>
              <a:rPr lang="pl-PL" sz="1200" dirty="0" err="1"/>
              <a:t>Agregar</a:t>
            </a:r>
            <a:r>
              <a:rPr lang="pl-PL" sz="1200" dirty="0"/>
              <a:t> </a:t>
            </a:r>
            <a:r>
              <a:rPr lang="pl-PL" sz="1200" dirty="0" err="1"/>
              <a:t>un</a:t>
            </a:r>
            <a:r>
              <a:rPr lang="pl-PL" sz="1200" dirty="0"/>
              <a:t> </a:t>
            </a:r>
            <a:r>
              <a:rPr lang="pl-PL" sz="1200" dirty="0" err="1"/>
              <a:t>cargador</a:t>
            </a:r>
            <a:r>
              <a:rPr lang="pl-PL" sz="1200" dirty="0"/>
              <a:t>					 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1.3 </a:t>
            </a:r>
            <a:r>
              <a:rPr lang="pl-PL" sz="1200" dirty="0" err="1"/>
              <a:t>Agregar</a:t>
            </a:r>
            <a:r>
              <a:rPr lang="pl-PL" sz="1200" dirty="0"/>
              <a:t> </a:t>
            </a:r>
            <a:r>
              <a:rPr lang="pl-PL" sz="1200" dirty="0" err="1"/>
              <a:t>cargadores</a:t>
            </a:r>
            <a:r>
              <a:rPr lang="pl-PL" sz="1200" dirty="0"/>
              <a:t> </a:t>
            </a:r>
            <a:r>
              <a:rPr lang="pl-PL" sz="1200" dirty="0" err="1"/>
              <a:t>adicionales</a:t>
            </a:r>
            <a:r>
              <a:rPr lang="pl-PL" sz="1200" dirty="0"/>
              <a:t>				  5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eriod" startAt="2"/>
            </a:pPr>
            <a:r>
              <a:rPr lang="es-ES" sz="1200" b="1" dirty="0"/>
              <a:t>Vista principal de la aplicación</a:t>
            </a:r>
            <a:r>
              <a:rPr lang="pl-PL" sz="1200" b="1" dirty="0"/>
              <a:t>				  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2.1 </a:t>
            </a:r>
            <a:r>
              <a:rPr lang="es-ES" sz="1200" dirty="0"/>
              <a:t>Descripción de la vista principal</a:t>
            </a:r>
            <a:r>
              <a:rPr lang="pl-PL" sz="1200" dirty="0"/>
              <a:t>				 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2.2 </a:t>
            </a:r>
            <a:r>
              <a:rPr lang="pl-PL" sz="1200" dirty="0" err="1"/>
              <a:t>Modos</a:t>
            </a:r>
            <a:r>
              <a:rPr lang="pl-PL" sz="1200" dirty="0"/>
              <a:t> de </a:t>
            </a:r>
            <a:r>
              <a:rPr lang="pl-PL" sz="1200" dirty="0" err="1"/>
              <a:t>carga</a:t>
            </a:r>
            <a:r>
              <a:rPr lang="pl-PL" sz="1200" dirty="0"/>
              <a:t>  					  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2.2 </a:t>
            </a:r>
            <a:r>
              <a:rPr lang="pl-PL" sz="1200" dirty="0" err="1"/>
              <a:t>Ubicación</a:t>
            </a:r>
            <a:r>
              <a:rPr lang="pl-PL" sz="1200" dirty="0"/>
              <a:t> del </a:t>
            </a:r>
            <a:r>
              <a:rPr lang="pl-PL" sz="1200" dirty="0" err="1"/>
              <a:t>cargador</a:t>
            </a:r>
            <a:r>
              <a:rPr lang="pl-PL" sz="1200" dirty="0"/>
              <a:t>					  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2.3 </a:t>
            </a:r>
            <a:r>
              <a:rPr lang="es-ES" sz="1200" dirty="0"/>
              <a:t>Pausar y reanudar la carga</a:t>
            </a:r>
            <a:r>
              <a:rPr lang="pl-PL" sz="1200" dirty="0"/>
              <a:t>				  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2.4 </a:t>
            </a:r>
            <a:r>
              <a:rPr lang="es-ES" sz="1200" dirty="0"/>
              <a:t>Finalizar la sesión de carga</a:t>
            </a:r>
            <a:r>
              <a:rPr lang="pl-PL" sz="1200" dirty="0"/>
              <a:t>				  9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eriod" startAt="3"/>
            </a:pPr>
            <a:r>
              <a:rPr lang="pl-PL" sz="1200" b="1" dirty="0" err="1"/>
              <a:t>Configuraciones</a:t>
            </a:r>
            <a:r>
              <a:rPr lang="pl-PL" sz="1200" b="1" dirty="0"/>
              <a:t>					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b="1" dirty="0"/>
              <a:t>       </a:t>
            </a:r>
            <a:r>
              <a:rPr lang="pl-PL" sz="1200" dirty="0"/>
              <a:t>3.1 </a:t>
            </a:r>
            <a:r>
              <a:rPr lang="pl-PL" sz="1200" dirty="0" err="1"/>
              <a:t>Información</a:t>
            </a:r>
            <a:r>
              <a:rPr lang="pl-PL" sz="1200" dirty="0"/>
              <a:t> </a:t>
            </a:r>
            <a:r>
              <a:rPr lang="pl-PL" sz="1200" dirty="0" err="1"/>
              <a:t>personal</a:t>
            </a:r>
            <a:r>
              <a:rPr lang="pl-PL" sz="1200" dirty="0"/>
              <a:t>					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3.2 </a:t>
            </a:r>
            <a:r>
              <a:rPr lang="pl-PL" sz="1200" dirty="0" err="1"/>
              <a:t>Notificaciones</a:t>
            </a:r>
            <a:r>
              <a:rPr lang="pl-PL" sz="1200" dirty="0"/>
              <a:t>					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3.3 </a:t>
            </a:r>
            <a:r>
              <a:rPr lang="pl-PL" sz="1200" dirty="0" err="1"/>
              <a:t>Agregar</a:t>
            </a:r>
            <a:r>
              <a:rPr lang="pl-PL" sz="1200" dirty="0"/>
              <a:t> </a:t>
            </a:r>
            <a:r>
              <a:rPr lang="pl-PL" sz="1200" dirty="0" err="1"/>
              <a:t>una</a:t>
            </a:r>
            <a:r>
              <a:rPr lang="pl-PL" sz="1200" dirty="0"/>
              <a:t> </a:t>
            </a:r>
            <a:r>
              <a:rPr lang="pl-PL" sz="1200" dirty="0" err="1"/>
              <a:t>segunda</a:t>
            </a:r>
            <a:r>
              <a:rPr lang="pl-PL" sz="1200" dirty="0"/>
              <a:t> </a:t>
            </a:r>
            <a:r>
              <a:rPr lang="pl-PL" sz="1200" dirty="0" err="1"/>
              <a:t>cuenta</a:t>
            </a:r>
            <a:r>
              <a:rPr lang="pl-PL" sz="1200" dirty="0"/>
              <a:t>				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3.4 </a:t>
            </a:r>
            <a:r>
              <a:rPr lang="es-ES" sz="1200" dirty="0"/>
              <a:t>Gestión de acceso a STAGEV</a:t>
            </a:r>
            <a:r>
              <a:rPr lang="pl-PL" sz="1200" dirty="0"/>
              <a:t>				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3.5 </a:t>
            </a:r>
            <a:r>
              <a:rPr lang="pl-PL" sz="1200" dirty="0" err="1"/>
              <a:t>Configurar</a:t>
            </a:r>
            <a:r>
              <a:rPr lang="pl-PL" sz="1200" dirty="0"/>
              <a:t> </a:t>
            </a:r>
            <a:r>
              <a:rPr lang="pl-PL" sz="1200" dirty="0" err="1"/>
              <a:t>modos</a:t>
            </a:r>
            <a:r>
              <a:rPr lang="pl-PL" sz="1200" dirty="0"/>
              <a:t> de </a:t>
            </a:r>
            <a:r>
              <a:rPr lang="pl-PL" sz="1200" dirty="0" err="1"/>
              <a:t>carga</a:t>
            </a:r>
            <a:r>
              <a:rPr lang="pl-PL" sz="1200" dirty="0"/>
              <a:t>				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3.6 </a:t>
            </a:r>
            <a:r>
              <a:rPr lang="es-ES" sz="1200" dirty="0"/>
              <a:t>Límite de potencia de conexión</a:t>
            </a:r>
            <a:r>
              <a:rPr lang="pl-PL" sz="1200" dirty="0"/>
              <a:t>				14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b="1" dirty="0"/>
              <a:t>4. </a:t>
            </a:r>
            <a:r>
              <a:rPr lang="pl-PL" sz="1200" b="1" dirty="0" err="1"/>
              <a:t>Estadísticas</a:t>
            </a:r>
            <a:r>
              <a:rPr lang="pl-PL" sz="1200" b="1" dirty="0"/>
              <a:t>						14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b="1" dirty="0"/>
              <a:t>       </a:t>
            </a:r>
            <a:r>
              <a:rPr lang="pl-PL" sz="1200" dirty="0"/>
              <a:t>4.1 </a:t>
            </a:r>
            <a:r>
              <a:rPr lang="pl-PL" sz="1200" dirty="0" err="1"/>
              <a:t>Historial</a:t>
            </a:r>
            <a:r>
              <a:rPr lang="pl-PL" sz="1200" dirty="0"/>
              <a:t> de </a:t>
            </a:r>
            <a:r>
              <a:rPr lang="pl-PL" sz="1200" dirty="0" err="1"/>
              <a:t>carga</a:t>
            </a:r>
            <a:r>
              <a:rPr lang="pl-PL" sz="1200"/>
              <a:t>					15</a:t>
            </a:r>
            <a:endParaRPr lang="pl-PL" sz="900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9483A9-601E-2C1C-EF6E-DAAEB2E8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080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ymbol zastępczy zawartości 5" descr="Obraz zawierający tekst, zrzut ekranu, System operacyjny, multimedia&#10;&#10;Zawartość wygenerowana przez AI może być niepoprawna.">
            <a:extLst>
              <a:ext uri="{FF2B5EF4-FFF2-40B4-BE49-F238E27FC236}">
                <a16:creationId xmlns:a16="http://schemas.microsoft.com/office/drawing/2014/main" id="{FD14EE43-F99E-27BC-5C93-A8AA3D149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80" y="5149968"/>
            <a:ext cx="2258090" cy="2822612"/>
          </a:xfrm>
          <a:prstGeom prst="rect">
            <a:avLst/>
          </a:prstGeom>
        </p:spPr>
      </p:pic>
      <p:pic>
        <p:nvPicPr>
          <p:cNvPr id="9" name="Symbol zastępczy zawartości 5" descr="Obraz zawierający tekst, zrzut ekranu, System operacyjny, multimedia&#10;&#10;Zawartość wygenerowana przez AI może być niepoprawna.">
            <a:extLst>
              <a:ext uri="{FF2B5EF4-FFF2-40B4-BE49-F238E27FC236}">
                <a16:creationId xmlns:a16="http://schemas.microsoft.com/office/drawing/2014/main" id="{A341AD96-9E86-01A4-42D2-4F9357671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1" y="1130968"/>
            <a:ext cx="2258090" cy="2822612"/>
          </a:xfrm>
          <a:prstGeom prst="rect">
            <a:avLst/>
          </a:prstGeom>
        </p:spPr>
      </p:pic>
      <p:pic>
        <p:nvPicPr>
          <p:cNvPr id="8" name="Obraz 7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87C89472-9BCD-03FA-D2F6-08A18DDF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46" y="934461"/>
            <a:ext cx="2195939" cy="329390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DF4480-CD78-B3A4-789A-BAD5B7EA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3</a:t>
            </a:fld>
            <a:endParaRPr lang="pl-PL" dirty="0"/>
          </a:p>
        </p:txBody>
      </p:sp>
      <p:pic>
        <p:nvPicPr>
          <p:cNvPr id="21" name="Obraz 20" descr="Obraz zawierający tekst, zrzut ekranu, Telefon komórkowy, multimedia&#10;&#10;Zawartość wygenerowana przez AI może być niepoprawna.">
            <a:extLst>
              <a:ext uri="{FF2B5EF4-FFF2-40B4-BE49-F238E27FC236}">
                <a16:creationId xmlns:a16="http://schemas.microsoft.com/office/drawing/2014/main" id="{08F2E566-D246-6AB5-C568-B8BF7F5E9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38" y="1130968"/>
            <a:ext cx="2258089" cy="2822612"/>
          </a:xfrm>
          <a:prstGeom prst="rect">
            <a:avLst/>
          </a:prstGeom>
        </p:spPr>
      </p:pic>
      <p:pic>
        <p:nvPicPr>
          <p:cNvPr id="22" name="Obraz 21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E9F744B8-45C6-70D9-E784-EF6489304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71" y="934461"/>
            <a:ext cx="2195939" cy="3293908"/>
          </a:xfrm>
          <a:prstGeom prst="rect">
            <a:avLst/>
          </a:prstGeom>
        </p:spPr>
      </p:pic>
      <p:pic>
        <p:nvPicPr>
          <p:cNvPr id="24" name="Obraz 23" descr="Obraz zawierający tekst, elektronika, Telefon komórkowy, zrzut ekranu&#10;&#10;Zawartość wygenerowana przez AI może być niepoprawna.">
            <a:extLst>
              <a:ext uri="{FF2B5EF4-FFF2-40B4-BE49-F238E27FC236}">
                <a16:creationId xmlns:a16="http://schemas.microsoft.com/office/drawing/2014/main" id="{A8F97CFF-6E5D-F0AB-A1FC-41EF432C1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13" y="1168714"/>
            <a:ext cx="2258090" cy="2822613"/>
          </a:xfrm>
          <a:prstGeom prst="rect">
            <a:avLst/>
          </a:prstGeom>
        </p:spPr>
      </p:pic>
      <p:pic>
        <p:nvPicPr>
          <p:cNvPr id="25" name="Obraz 24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CDD42316-732B-3AC0-1CA7-6981FFD3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57" y="989504"/>
            <a:ext cx="2197202" cy="3295803"/>
          </a:xfrm>
          <a:prstGeom prst="rect">
            <a:avLst/>
          </a:prstGeom>
        </p:spPr>
      </p:pic>
      <p:pic>
        <p:nvPicPr>
          <p:cNvPr id="27" name="Obraz 26" descr="Obraz zawierający tekst, zrzut ekranu, Telefon komórkowy, System operacyjny&#10;&#10;Zawartość wygenerowana przez AI może być niepoprawna.">
            <a:extLst>
              <a:ext uri="{FF2B5EF4-FFF2-40B4-BE49-F238E27FC236}">
                <a16:creationId xmlns:a16="http://schemas.microsoft.com/office/drawing/2014/main" id="{B843E749-601F-D360-888B-8CE05D149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3" y="5134707"/>
            <a:ext cx="2263752" cy="2829691"/>
          </a:xfrm>
          <a:prstGeom prst="rect">
            <a:avLst/>
          </a:prstGeom>
        </p:spPr>
      </p:pic>
      <p:pic>
        <p:nvPicPr>
          <p:cNvPr id="28" name="Obraz 27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60C2182D-7C0B-E061-2F0F-8EA8C315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1" y="4953000"/>
            <a:ext cx="2227015" cy="3340523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4E9A2E8-E4FA-EC85-EF68-F194F6ED9B7B}"/>
              </a:ext>
            </a:extLst>
          </p:cNvPr>
          <p:cNvSpPr txBox="1"/>
          <p:nvPr/>
        </p:nvSpPr>
        <p:spPr>
          <a:xfrm>
            <a:off x="471488" y="4029074"/>
            <a:ext cx="14997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/>
              <a:t>Para crear una cuenta, presione Registrarse</a:t>
            </a:r>
            <a:endParaRPr lang="pl-PL" sz="900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CABB942-B308-B64D-F030-B3F2CA6F1646}"/>
              </a:ext>
            </a:extLst>
          </p:cNvPr>
          <p:cNvSpPr txBox="1"/>
          <p:nvPr/>
        </p:nvSpPr>
        <p:spPr>
          <a:xfrm>
            <a:off x="2543174" y="4029075"/>
            <a:ext cx="16365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/>
              <a:t>Ingrese su correo electrónico, número de teléfono y contraseña, luego presione Registrarse</a:t>
            </a:r>
            <a:endParaRPr lang="pl-PL" sz="900" dirty="0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1A23A6B3-B85D-022E-155E-B12F00D97030}"/>
              </a:ext>
            </a:extLst>
          </p:cNvPr>
          <p:cNvSpPr txBox="1"/>
          <p:nvPr/>
        </p:nvSpPr>
        <p:spPr>
          <a:xfrm>
            <a:off x="4530780" y="4017223"/>
            <a:ext cx="2128123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/>
              <a:t>En el correo electrónico, encontrará un código de verificación para su cuenta, o puede hacer clic en el botón verde para completar automáticamente el token en la aplicación</a:t>
            </a:r>
            <a:endParaRPr lang="pl-PL" sz="900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D61FB067-B3BF-D22D-4617-27AB9B642E18}"/>
              </a:ext>
            </a:extLst>
          </p:cNvPr>
          <p:cNvSpPr txBox="1"/>
          <p:nvPr/>
        </p:nvSpPr>
        <p:spPr>
          <a:xfrm>
            <a:off x="296597" y="8246908"/>
            <a:ext cx="195617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Si no </a:t>
            </a:r>
            <a:r>
              <a:rPr lang="en-US" sz="900" dirty="0" err="1"/>
              <a:t>utilizó</a:t>
            </a:r>
            <a:r>
              <a:rPr lang="en-US" sz="900" dirty="0"/>
              <a:t> la entrada </a:t>
            </a:r>
            <a:r>
              <a:rPr lang="en-US" sz="900" dirty="0" err="1"/>
              <a:t>automática</a:t>
            </a:r>
            <a:r>
              <a:rPr lang="en-US" sz="900" dirty="0"/>
              <a:t> del </a:t>
            </a:r>
            <a:r>
              <a:rPr lang="en-US" sz="900" dirty="0" err="1"/>
              <a:t>código</a:t>
            </a:r>
            <a:r>
              <a:rPr lang="en-US" sz="900" dirty="0"/>
              <a:t>, </a:t>
            </a:r>
            <a:r>
              <a:rPr lang="en-US" sz="900" dirty="0" err="1"/>
              <a:t>por</a:t>
            </a:r>
            <a:r>
              <a:rPr lang="en-US" sz="900" dirty="0"/>
              <a:t> favor </a:t>
            </a:r>
            <a:r>
              <a:rPr lang="en-US" sz="900" dirty="0" err="1"/>
              <a:t>introdúzcalo</a:t>
            </a:r>
            <a:r>
              <a:rPr lang="en-US" sz="900" dirty="0"/>
              <a:t> </a:t>
            </a:r>
            <a:r>
              <a:rPr lang="en-US" sz="900" dirty="0" err="1"/>
              <a:t>manualmente</a:t>
            </a:r>
            <a:endParaRPr lang="pl-PL" sz="900" dirty="0"/>
          </a:p>
        </p:txBody>
      </p:sp>
      <p:sp>
        <p:nvSpPr>
          <p:cNvPr id="42" name="Prostokąt: zaokrąglone rogi 41">
            <a:extLst>
              <a:ext uri="{FF2B5EF4-FFF2-40B4-BE49-F238E27FC236}">
                <a16:creationId xmlns:a16="http://schemas.microsoft.com/office/drawing/2014/main" id="{B1EA2808-5BA3-96C7-3CE0-3694E144A770}"/>
              </a:ext>
            </a:extLst>
          </p:cNvPr>
          <p:cNvSpPr/>
          <p:nvPr/>
        </p:nvSpPr>
        <p:spPr>
          <a:xfrm>
            <a:off x="1266825" y="2895600"/>
            <a:ext cx="371475" cy="16192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: zaokrąglone rogi 44">
            <a:extLst>
              <a:ext uri="{FF2B5EF4-FFF2-40B4-BE49-F238E27FC236}">
                <a16:creationId xmlns:a16="http://schemas.microsoft.com/office/drawing/2014/main" id="{98927640-ED88-C7B3-0AF3-9F651B811795}"/>
              </a:ext>
            </a:extLst>
          </p:cNvPr>
          <p:cNvSpPr/>
          <p:nvPr/>
        </p:nvSpPr>
        <p:spPr>
          <a:xfrm>
            <a:off x="5068665" y="2447925"/>
            <a:ext cx="998760" cy="18097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6" name="Obraz 45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5DAB0709-50F7-BA49-88CA-66CF4545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12" y="4953000"/>
            <a:ext cx="2195939" cy="3293908"/>
          </a:xfrm>
          <a:prstGeom prst="rect">
            <a:avLst/>
          </a:prstGeom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8EE50AA8-8559-5DD9-C1A9-557D703135CD}"/>
              </a:ext>
            </a:extLst>
          </p:cNvPr>
          <p:cNvSpPr txBox="1"/>
          <p:nvPr/>
        </p:nvSpPr>
        <p:spPr>
          <a:xfrm>
            <a:off x="2697956" y="8293523"/>
            <a:ext cx="149066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/>
              <a:t>Inicie sesión en su cuenta</a:t>
            </a:r>
            <a:endParaRPr lang="pl-PL" sz="900" dirty="0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81E2889-6749-8FBA-A87E-2487B47F57D1}"/>
              </a:ext>
            </a:extLst>
          </p:cNvPr>
          <p:cNvCxnSpPr>
            <a:cxnSpLocks/>
          </p:cNvCxnSpPr>
          <p:nvPr/>
        </p:nvCxnSpPr>
        <p:spPr>
          <a:xfrm>
            <a:off x="503294" y="4813905"/>
            <a:ext cx="5851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D3245BA-B737-2626-A9DB-94D03C2749E0}"/>
              </a:ext>
            </a:extLst>
          </p:cNvPr>
          <p:cNvSpPr txBox="1"/>
          <p:nvPr/>
        </p:nvSpPr>
        <p:spPr>
          <a:xfrm>
            <a:off x="929001" y="85617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1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3E05704-8BCE-0E93-FEEC-B2442FA097C7}"/>
              </a:ext>
            </a:extLst>
          </p:cNvPr>
          <p:cNvSpPr txBox="1"/>
          <p:nvPr/>
        </p:nvSpPr>
        <p:spPr>
          <a:xfrm>
            <a:off x="3037681" y="85617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2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EC03732-12FF-F274-9EB1-37BC43913AF3}"/>
              </a:ext>
            </a:extLst>
          </p:cNvPr>
          <p:cNvSpPr txBox="1"/>
          <p:nvPr/>
        </p:nvSpPr>
        <p:spPr>
          <a:xfrm>
            <a:off x="929001" y="4857113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4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3037273-2DC2-6493-511B-3AA588C37329}"/>
              </a:ext>
            </a:extLst>
          </p:cNvPr>
          <p:cNvSpPr txBox="1"/>
          <p:nvPr/>
        </p:nvSpPr>
        <p:spPr>
          <a:xfrm>
            <a:off x="5243513" y="855806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3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3FCE1D6-417C-7A0D-37E3-342BBD16FCE6}"/>
              </a:ext>
            </a:extLst>
          </p:cNvPr>
          <p:cNvSpPr txBox="1"/>
          <p:nvPr/>
        </p:nvSpPr>
        <p:spPr>
          <a:xfrm>
            <a:off x="3036877" y="487296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5</a:t>
            </a:r>
          </a:p>
        </p:txBody>
      </p:sp>
      <p:pic>
        <p:nvPicPr>
          <p:cNvPr id="14" name="Obraz 13" descr="Obraz zawierający elektronika, teks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EB33DEFA-F0F4-2B78-C423-A61E7161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37" y="5077266"/>
            <a:ext cx="1624012" cy="288713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D5972B7-4ADB-17B2-B253-701300FB9193}"/>
              </a:ext>
            </a:extLst>
          </p:cNvPr>
          <p:cNvSpPr txBox="1"/>
          <p:nvPr/>
        </p:nvSpPr>
        <p:spPr>
          <a:xfrm>
            <a:off x="5189236" y="487296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6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758DB46-8FCF-7DB6-F396-88808DB20E14}"/>
              </a:ext>
            </a:extLst>
          </p:cNvPr>
          <p:cNvSpPr txBox="1"/>
          <p:nvPr/>
        </p:nvSpPr>
        <p:spPr>
          <a:xfrm>
            <a:off x="4927600" y="8246908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Vista después del primer inicio de sesión</a:t>
            </a:r>
            <a:endParaRPr lang="pl-PL" sz="900" dirty="0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A2FF54DC-4F87-024D-1161-90358F060CC3}"/>
              </a:ext>
            </a:extLst>
          </p:cNvPr>
          <p:cNvSpPr/>
          <p:nvPr/>
        </p:nvSpPr>
        <p:spPr>
          <a:xfrm>
            <a:off x="685800" y="6457950"/>
            <a:ext cx="1177925" cy="2286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AABD531-C3CD-1722-A026-8BABD9B76DFE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1.1 </a:t>
            </a:r>
            <a:r>
              <a:rPr lang="es-ES" sz="2000" b="1" dirty="0"/>
              <a:t>Crear una cuenta e iniciar sesión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348743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8332A8-F7F3-7219-B02A-8F549394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4</a:t>
            </a:fld>
            <a:endParaRPr lang="pl-PL"/>
          </a:p>
        </p:txBody>
      </p:sp>
      <p:pic>
        <p:nvPicPr>
          <p:cNvPr id="9" name="Obraz 8" descr="Obraz zawierający elektronika, teks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EA4CA4B1-213F-82CD-B352-A59F1E633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285875"/>
            <a:ext cx="1624012" cy="288713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F0D7C60-1588-D0BF-FB5D-F9FB57958EB4}"/>
              </a:ext>
            </a:extLst>
          </p:cNvPr>
          <p:cNvSpPr txBox="1"/>
          <p:nvPr/>
        </p:nvSpPr>
        <p:spPr>
          <a:xfrm>
            <a:off x="581025" y="4301062"/>
            <a:ext cx="1514475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/>
              <a:t>Después del primer inicio de sesión, debe agregar un cargador. Para hacerlo, presione Escanear código QR</a:t>
            </a:r>
            <a:endParaRPr lang="pl-PL" sz="900" dirty="0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D5021082-0F3C-D43B-A993-F216D00DB08F}"/>
              </a:ext>
            </a:extLst>
          </p:cNvPr>
          <p:cNvSpPr/>
          <p:nvPr/>
        </p:nvSpPr>
        <p:spPr>
          <a:xfrm>
            <a:off x="714375" y="3724275"/>
            <a:ext cx="659606" cy="17145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FFFF00"/>
              </a:highlight>
            </a:endParaRPr>
          </a:p>
        </p:txBody>
      </p:sp>
      <p:pic>
        <p:nvPicPr>
          <p:cNvPr id="16" name="Obraz 15" descr="Obraz zawierający zrzut ekranu, Telefon komórkowy, gadżet, Przenośne urządzenie do komunikacji&#10;&#10;Zawartość wygenerowana przez AI może być niepoprawna.">
            <a:extLst>
              <a:ext uri="{FF2B5EF4-FFF2-40B4-BE49-F238E27FC236}">
                <a16:creationId xmlns:a16="http://schemas.microsoft.com/office/drawing/2014/main" id="{9918999E-24D1-9167-6C72-74D39C8D1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94" y="1285875"/>
            <a:ext cx="1624012" cy="2887132"/>
          </a:xfrm>
          <a:prstGeom prst="rect">
            <a:avLst/>
          </a:prstGeom>
        </p:spPr>
      </p:pic>
      <p:pic>
        <p:nvPicPr>
          <p:cNvPr id="18" name="Obraz 17" descr="Obraz zawierający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3009D7CC-C1E3-ABB3-F621-DE94E2499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1159404"/>
            <a:ext cx="3429000" cy="3429000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2A66B90-7DFA-DA81-10F9-7DF6E5379728}"/>
              </a:ext>
            </a:extLst>
          </p:cNvPr>
          <p:cNvSpPr txBox="1"/>
          <p:nvPr/>
        </p:nvSpPr>
        <p:spPr>
          <a:xfrm>
            <a:off x="3683000" y="4291932"/>
            <a:ext cx="190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El siguiente paso es escanear el código QR del cargador. Para hacerlo, coloque el código del cargador dentro del cuadro blanco en la pantalla de su teléfono</a:t>
            </a:r>
            <a:endParaRPr lang="pl-PL" sz="900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17CBC4AE-9986-8355-386D-2E572EF093C8}"/>
              </a:ext>
            </a:extLst>
          </p:cNvPr>
          <p:cNvCxnSpPr>
            <a:cxnSpLocks/>
          </p:cNvCxnSpPr>
          <p:nvPr/>
        </p:nvCxnSpPr>
        <p:spPr>
          <a:xfrm flipV="1">
            <a:off x="3155157" y="2328863"/>
            <a:ext cx="2038349" cy="42386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EDA075CB-6A07-ADD7-6AA6-41AF39262F6F}"/>
              </a:ext>
            </a:extLst>
          </p:cNvPr>
          <p:cNvCxnSpPr>
            <a:cxnSpLocks/>
          </p:cNvCxnSpPr>
          <p:nvPr/>
        </p:nvCxnSpPr>
        <p:spPr>
          <a:xfrm flipV="1">
            <a:off x="3702844" y="2724150"/>
            <a:ext cx="1935956" cy="5738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Obraz 32" descr="Obraz zawierający Telefon komórkowy, tekst, gadżet, zrzut ekranu&#10;&#10;Zawartość wygenerowana przez AI może być niepoprawna.">
            <a:extLst>
              <a:ext uri="{FF2B5EF4-FFF2-40B4-BE49-F238E27FC236}">
                <a16:creationId xmlns:a16="http://schemas.microsoft.com/office/drawing/2014/main" id="{A5811593-8E97-9FB8-87F4-7676E0B47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44" y="5563511"/>
            <a:ext cx="1624012" cy="2887132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5963DAA-4491-0925-C9E5-D3F23F7E7BDC}"/>
              </a:ext>
            </a:extLst>
          </p:cNvPr>
          <p:cNvSpPr txBox="1"/>
          <p:nvPr/>
        </p:nvSpPr>
        <p:spPr>
          <a:xfrm>
            <a:off x="371078" y="6587532"/>
            <a:ext cx="20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Después de agregar correctamente el cargador, será redirigido al panel principal.</a:t>
            </a:r>
            <a:endParaRPr lang="pl-PL" sz="900" dirty="0"/>
          </a:p>
          <a:p>
            <a:endParaRPr lang="es-ES" sz="900" dirty="0"/>
          </a:p>
          <a:p>
            <a:r>
              <a:rPr lang="es-ES" sz="900" dirty="0"/>
              <a:t>La vista puede variar si el cargador está conectado a un automóvil</a:t>
            </a:r>
            <a:endParaRPr lang="pl-PL" sz="9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DC1467D-F8CD-0BDB-FC37-FF6E9FAD7CCF}"/>
              </a:ext>
            </a:extLst>
          </p:cNvPr>
          <p:cNvSpPr txBox="1"/>
          <p:nvPr/>
        </p:nvSpPr>
        <p:spPr>
          <a:xfrm>
            <a:off x="1004888" y="1020962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1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C551467-846F-F04E-FF62-BFC2F9FB7A73}"/>
              </a:ext>
            </a:extLst>
          </p:cNvPr>
          <p:cNvSpPr txBox="1"/>
          <p:nvPr/>
        </p:nvSpPr>
        <p:spPr>
          <a:xfrm>
            <a:off x="4209256" y="1009437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2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E513206-D585-654A-BC19-8BE0D627C539}"/>
              </a:ext>
            </a:extLst>
          </p:cNvPr>
          <p:cNvCxnSpPr/>
          <p:nvPr/>
        </p:nvCxnSpPr>
        <p:spPr>
          <a:xfrm>
            <a:off x="333721" y="5286737"/>
            <a:ext cx="60732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ytuł 1">
            <a:extLst>
              <a:ext uri="{FF2B5EF4-FFF2-40B4-BE49-F238E27FC236}">
                <a16:creationId xmlns:a16="http://schemas.microsoft.com/office/drawing/2014/main" id="{38EA8BAC-7F00-87C6-A866-218364D7BDF8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1.2 </a:t>
            </a:r>
            <a:r>
              <a:rPr lang="pl-PL" sz="2000" b="1" dirty="0" err="1"/>
              <a:t>Agregar</a:t>
            </a:r>
            <a:r>
              <a:rPr lang="pl-PL" sz="2000" b="1" dirty="0"/>
              <a:t> </a:t>
            </a:r>
            <a:r>
              <a:rPr lang="pl-PL" sz="2000" b="1" dirty="0" err="1"/>
              <a:t>un</a:t>
            </a:r>
            <a:r>
              <a:rPr lang="pl-PL" sz="2000" b="1" dirty="0"/>
              <a:t> </a:t>
            </a:r>
            <a:r>
              <a:rPr lang="pl-PL" sz="2000" b="1" dirty="0" err="1"/>
              <a:t>cargador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291392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182B4A-98FF-ABA4-907D-0B23CA12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5</a:t>
            </a:fld>
            <a:endParaRPr lang="pl-PL"/>
          </a:p>
        </p:txBody>
      </p:sp>
      <p:pic>
        <p:nvPicPr>
          <p:cNvPr id="5" name="Obraz 4" descr="Obraz zawierający Telefon komórkowy, tekst, gadżet, zrzut ekranu&#10;&#10;Zawartość wygenerowana przez AI może być niepoprawna.">
            <a:extLst>
              <a:ext uri="{FF2B5EF4-FFF2-40B4-BE49-F238E27FC236}">
                <a16:creationId xmlns:a16="http://schemas.microsoft.com/office/drawing/2014/main" id="{629AF924-B055-7B90-8C45-3D95749B8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1" y="1333026"/>
            <a:ext cx="1624012" cy="288713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FE6D150-5F3D-B677-6870-716D3F7020C8}"/>
              </a:ext>
            </a:extLst>
          </p:cNvPr>
          <p:cNvSpPr txBox="1"/>
          <p:nvPr/>
        </p:nvSpPr>
        <p:spPr>
          <a:xfrm>
            <a:off x="917438" y="1072431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1</a:t>
            </a:r>
          </a:p>
        </p:txBody>
      </p:sp>
      <p:pic>
        <p:nvPicPr>
          <p:cNvPr id="8" name="Obraz 7" descr="Obraz zawierający elektronika, tekst, zrzut ekranu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2C25A7C2-3C46-467F-7BB4-FA8FF1FFE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65" y="1308247"/>
            <a:ext cx="1637950" cy="291191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D12C09-6AEF-DBD5-1C07-75712477BDA8}"/>
              </a:ext>
            </a:extLst>
          </p:cNvPr>
          <p:cNvSpPr txBox="1"/>
          <p:nvPr/>
        </p:nvSpPr>
        <p:spPr>
          <a:xfrm>
            <a:off x="2337614" y="1645489"/>
            <a:ext cx="219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Para añadir otro cargador, haz clic en el nombre del cargador.</a:t>
            </a:r>
            <a:endParaRPr lang="pl-PL" sz="900" dirty="0"/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6FAF6FFB-A64E-AF3D-3AEA-3960E79AE606}"/>
              </a:ext>
            </a:extLst>
          </p:cNvPr>
          <p:cNvSpPr/>
          <p:nvPr/>
        </p:nvSpPr>
        <p:spPr>
          <a:xfrm>
            <a:off x="1461121" y="1502333"/>
            <a:ext cx="342142" cy="15469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4934DD4-335E-90F0-D8CF-B5EC123231A6}"/>
              </a:ext>
            </a:extLst>
          </p:cNvPr>
          <p:cNvCxnSpPr>
            <a:cxnSpLocks/>
            <a:stCxn id="9" idx="1"/>
            <a:endCxn id="10" idx="3"/>
          </p:cNvCxnSpPr>
          <p:nvPr/>
        </p:nvCxnSpPr>
        <p:spPr>
          <a:xfrm flipH="1" flipV="1">
            <a:off x="1803263" y="1579682"/>
            <a:ext cx="534351" cy="25047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E58C09E-2547-E8D6-8EBC-B17DD0893F22}"/>
              </a:ext>
            </a:extLst>
          </p:cNvPr>
          <p:cNvSpPr txBox="1"/>
          <p:nvPr/>
        </p:nvSpPr>
        <p:spPr>
          <a:xfrm>
            <a:off x="2187092" y="2897075"/>
            <a:ext cx="24176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Se desplegará una lista de cargadores añadidos a su cuenta.</a:t>
            </a:r>
            <a:endParaRPr lang="pl-PL" sz="900" dirty="0"/>
          </a:p>
          <a:p>
            <a:endParaRPr lang="es-ES" sz="900" dirty="0"/>
          </a:p>
          <a:p>
            <a:r>
              <a:rPr lang="es-ES" sz="900" dirty="0"/>
              <a:t>Para agregar otro, toque "Escanear código QR" y siga los mismos pasos que antes.</a:t>
            </a:r>
            <a:endParaRPr lang="pl-PL" sz="900" dirty="0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5175F7F8-7BF6-848C-76D0-28F1F6D9AA97}"/>
              </a:ext>
            </a:extLst>
          </p:cNvPr>
          <p:cNvSpPr/>
          <p:nvPr/>
        </p:nvSpPr>
        <p:spPr>
          <a:xfrm>
            <a:off x="4971498" y="2766312"/>
            <a:ext cx="616365" cy="12405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9CCE4F1-2D3B-1026-66DF-4099EAD1138A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418514" y="2828342"/>
            <a:ext cx="552984" cy="45485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E1DB911-2926-D263-7A4C-650E12215D5E}"/>
              </a:ext>
            </a:extLst>
          </p:cNvPr>
          <p:cNvSpPr txBox="1"/>
          <p:nvPr/>
        </p:nvSpPr>
        <p:spPr>
          <a:xfrm>
            <a:off x="5182256" y="1070058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PASO 2</a:t>
            </a:r>
          </a:p>
        </p:txBody>
      </p:sp>
      <p:pic>
        <p:nvPicPr>
          <p:cNvPr id="22" name="Obraz 21" descr="Obraz zawierający Telefon komórkowy, tekst, gadżet, zrzut ekranu&#10;&#10;Zawartość wygenerowana przez AI może być niepoprawna.">
            <a:extLst>
              <a:ext uri="{FF2B5EF4-FFF2-40B4-BE49-F238E27FC236}">
                <a16:creationId xmlns:a16="http://schemas.microsoft.com/office/drawing/2014/main" id="{F33D111E-5C27-40CA-7941-303055542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3" y="6468220"/>
            <a:ext cx="1204863" cy="214197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DF66005-9F0C-F5D2-E557-7E367E64EA9C}"/>
              </a:ext>
            </a:extLst>
          </p:cNvPr>
          <p:cNvSpPr txBox="1"/>
          <p:nvPr/>
        </p:nvSpPr>
        <p:spPr>
          <a:xfrm>
            <a:off x="434490" y="86150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Vista cuando el enchufe de carga está desconectado del coche</a:t>
            </a:r>
            <a:endParaRPr lang="pl-PL" sz="9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CEE91C4-FC47-CEE1-1FA2-A3FFD1B4D398}"/>
              </a:ext>
            </a:extLst>
          </p:cNvPr>
          <p:cNvSpPr txBox="1"/>
          <p:nvPr/>
        </p:nvSpPr>
        <p:spPr>
          <a:xfrm>
            <a:off x="2633900" y="8628988"/>
            <a:ext cx="16240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Vista cuando el enchufe de carga está conectado al vehículo durante la carga</a:t>
            </a:r>
            <a:endParaRPr lang="pl-PL" sz="9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2EBDFC3-2383-3FE9-2C9D-8D5DDDA12418}"/>
              </a:ext>
            </a:extLst>
          </p:cNvPr>
          <p:cNvSpPr txBox="1"/>
          <p:nvPr/>
        </p:nvSpPr>
        <p:spPr>
          <a:xfrm>
            <a:off x="4748563" y="8628989"/>
            <a:ext cx="1828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Vista cuando el enchufe de carga está conectado al vehículo con carga programada</a:t>
            </a:r>
            <a:endParaRPr lang="pl-PL" sz="900" dirty="0"/>
          </a:p>
        </p:txBody>
      </p:sp>
      <p:pic>
        <p:nvPicPr>
          <p:cNvPr id="26" name="Obraz 25" descr="Obraz zawierający elektronika, tekst, zrzut ekranu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BF795FDE-99E2-4630-353E-87D557C99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06" y="6468222"/>
            <a:ext cx="1204863" cy="2141978"/>
          </a:xfrm>
          <a:prstGeom prst="rect">
            <a:avLst/>
          </a:prstGeom>
        </p:spPr>
      </p:pic>
      <p:pic>
        <p:nvPicPr>
          <p:cNvPr id="27" name="Obraz 26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2AB48F54-E4D7-F610-720F-4ABA8FE0A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04" y="6468220"/>
            <a:ext cx="1204864" cy="2141980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21C1182-77A4-156B-83C3-F75A2058D10E}"/>
              </a:ext>
            </a:extLst>
          </p:cNvPr>
          <p:cNvSpPr txBox="1"/>
          <p:nvPr/>
        </p:nvSpPr>
        <p:spPr>
          <a:xfrm>
            <a:off x="493499" y="5639413"/>
            <a:ext cx="57697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dirty="0"/>
              <a:t>A continuación se muestran tres vistas diferentes del panel principal. Cada pantalla contiene mensajes e iconos claros que informan al usuario sobre el estado actual</a:t>
            </a:r>
            <a:endParaRPr lang="pl-PL" sz="1200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059A03DC-6287-6465-492A-7B8029E8383C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1.3 </a:t>
            </a:r>
            <a:r>
              <a:rPr lang="pl-PL" sz="2000" b="1" dirty="0" err="1"/>
              <a:t>Agregar</a:t>
            </a:r>
            <a:r>
              <a:rPr lang="pl-PL" sz="2000" b="1" dirty="0"/>
              <a:t> </a:t>
            </a:r>
            <a:r>
              <a:rPr lang="pl-PL" sz="2000" b="1" dirty="0" err="1"/>
              <a:t>cargadores</a:t>
            </a:r>
            <a:r>
              <a:rPr lang="pl-PL" sz="2000" b="1" dirty="0"/>
              <a:t> </a:t>
            </a:r>
            <a:r>
              <a:rPr lang="pl-PL" sz="2000" b="1" dirty="0" err="1"/>
              <a:t>adicionales</a:t>
            </a:r>
            <a:endParaRPr lang="en-US" sz="2000" b="1" noProof="1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5A36FB2-E753-306C-640C-8921BB8E8A34}"/>
              </a:ext>
            </a:extLst>
          </p:cNvPr>
          <p:cNvSpPr txBox="1">
            <a:spLocks/>
          </p:cNvSpPr>
          <p:nvPr/>
        </p:nvSpPr>
        <p:spPr>
          <a:xfrm>
            <a:off x="434490" y="470721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 Vista principal</a:t>
            </a:r>
          </a:p>
        </p:txBody>
      </p:sp>
    </p:spTree>
    <p:extLst>
      <p:ext uri="{BB962C8B-B14F-4D97-AF65-F5344CB8AC3E}">
        <p14:creationId xmlns:p14="http://schemas.microsoft.com/office/powerpoint/2010/main" val="134010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957EB4-98E3-3895-4907-A913D778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6</a:t>
            </a:fld>
            <a:endParaRPr lang="pl-PL"/>
          </a:p>
        </p:txBody>
      </p:sp>
      <p:pic>
        <p:nvPicPr>
          <p:cNvPr id="5" name="Obraz 4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9ECDEB05-294F-7EAB-1972-993E8E108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0" y="1357196"/>
            <a:ext cx="2022640" cy="359580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CA3E3F-8D32-E1D0-BCC9-351CF0D21C1F}"/>
              </a:ext>
            </a:extLst>
          </p:cNvPr>
          <p:cNvSpPr txBox="1"/>
          <p:nvPr/>
        </p:nvSpPr>
        <p:spPr>
          <a:xfrm>
            <a:off x="2586037" y="4567408"/>
            <a:ext cx="27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1B9AB3F-EBF8-DAE8-AA23-C9072AA7F820}"/>
              </a:ext>
            </a:extLst>
          </p:cNvPr>
          <p:cNvSpPr txBox="1"/>
          <p:nvPr/>
        </p:nvSpPr>
        <p:spPr>
          <a:xfrm>
            <a:off x="2897981" y="4567408"/>
            <a:ext cx="30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93CA9F-84FE-2128-CD4F-7FBC2AAD2202}"/>
              </a:ext>
            </a:extLst>
          </p:cNvPr>
          <p:cNvSpPr txBox="1"/>
          <p:nvPr/>
        </p:nvSpPr>
        <p:spPr>
          <a:xfrm>
            <a:off x="3480594" y="4567408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B2EB825-6195-4398-21C3-992E19963388}"/>
              </a:ext>
            </a:extLst>
          </p:cNvPr>
          <p:cNvSpPr txBox="1"/>
          <p:nvPr/>
        </p:nvSpPr>
        <p:spPr>
          <a:xfrm>
            <a:off x="3785394" y="4567408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0270D94-591E-6A17-AA93-989A0E14EB22}"/>
              </a:ext>
            </a:extLst>
          </p:cNvPr>
          <p:cNvSpPr txBox="1"/>
          <p:nvPr/>
        </p:nvSpPr>
        <p:spPr>
          <a:xfrm>
            <a:off x="2676525" y="3800475"/>
            <a:ext cx="3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58E9DC9-567F-8BC5-AAB5-2E72A985C195}"/>
              </a:ext>
            </a:extLst>
          </p:cNvPr>
          <p:cNvSpPr txBox="1"/>
          <p:nvPr/>
        </p:nvSpPr>
        <p:spPr>
          <a:xfrm>
            <a:off x="3090068" y="3800475"/>
            <a:ext cx="3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A562787-E717-9D4F-D30C-FF44FE2F7086}"/>
              </a:ext>
            </a:extLst>
          </p:cNvPr>
          <p:cNvSpPr txBox="1"/>
          <p:nvPr/>
        </p:nvSpPr>
        <p:spPr>
          <a:xfrm>
            <a:off x="3624264" y="3800475"/>
            <a:ext cx="3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153A72-BE81-8824-B98F-854712AEFAD6}"/>
              </a:ext>
            </a:extLst>
          </p:cNvPr>
          <p:cNvSpPr txBox="1"/>
          <p:nvPr/>
        </p:nvSpPr>
        <p:spPr>
          <a:xfrm>
            <a:off x="3275805" y="2873375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4291AAF-0FB8-8051-6F99-E591B7A3FD2F}"/>
              </a:ext>
            </a:extLst>
          </p:cNvPr>
          <p:cNvSpPr txBox="1"/>
          <p:nvPr/>
        </p:nvSpPr>
        <p:spPr>
          <a:xfrm>
            <a:off x="3713205" y="1671392"/>
            <a:ext cx="3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B98FA7D-C397-ABE6-0C37-BA8EAF7AA781}"/>
              </a:ext>
            </a:extLst>
          </p:cNvPr>
          <p:cNvSpPr txBox="1"/>
          <p:nvPr/>
        </p:nvSpPr>
        <p:spPr>
          <a:xfrm>
            <a:off x="2795587" y="1673667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2F55723-8CD6-497F-8C37-3F558B801A3A}"/>
              </a:ext>
            </a:extLst>
          </p:cNvPr>
          <p:cNvSpPr txBox="1"/>
          <p:nvPr/>
        </p:nvSpPr>
        <p:spPr>
          <a:xfrm>
            <a:off x="3226948" y="4376737"/>
            <a:ext cx="402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0850534-7A9E-01E6-A89C-2D75EEF57F81}"/>
              </a:ext>
            </a:extLst>
          </p:cNvPr>
          <p:cNvSpPr txBox="1"/>
          <p:nvPr/>
        </p:nvSpPr>
        <p:spPr>
          <a:xfrm>
            <a:off x="1244600" y="2647950"/>
            <a:ext cx="393700" cy="45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36443F7-7FF4-83BF-ED0A-B70752048E27}"/>
              </a:ext>
            </a:extLst>
          </p:cNvPr>
          <p:cNvSpPr txBox="1"/>
          <p:nvPr/>
        </p:nvSpPr>
        <p:spPr>
          <a:xfrm>
            <a:off x="3587708" y="4160422"/>
            <a:ext cx="47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57087906-786B-1147-DC73-B41403BA31EF}"/>
              </a:ext>
            </a:extLst>
          </p:cNvPr>
          <p:cNvSpPr txBox="1"/>
          <p:nvPr/>
        </p:nvSpPr>
        <p:spPr>
          <a:xfrm>
            <a:off x="507204" y="5202516"/>
            <a:ext cx="584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Display of Charging Modes – </a:t>
            </a:r>
            <a:r>
              <a:rPr lang="en-US" sz="1200" dirty="0" err="1"/>
              <a:t>Pantalla</a:t>
            </a:r>
            <a:r>
              <a:rPr lang="en-US" sz="1200" dirty="0"/>
              <a:t> de </a:t>
            </a:r>
            <a:r>
              <a:rPr lang="en-US" sz="1200" dirty="0" err="1"/>
              <a:t>modos</a:t>
            </a:r>
            <a:r>
              <a:rPr lang="en-US" sz="1200" dirty="0"/>
              <a:t> de carga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Charging Statistics – </a:t>
            </a:r>
            <a:r>
              <a:rPr lang="en-US" sz="1200" dirty="0" err="1"/>
              <a:t>Estadísticas</a:t>
            </a:r>
            <a:r>
              <a:rPr lang="en-US" sz="1200" dirty="0"/>
              <a:t> de carga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Settings – </a:t>
            </a:r>
            <a:r>
              <a:rPr lang="en-US" sz="1200" dirty="0" err="1"/>
              <a:t>Configuración</a:t>
            </a: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Charging Time – </a:t>
            </a:r>
            <a:r>
              <a:rPr lang="en-US" sz="1200" dirty="0"/>
              <a:t>Tiempo de carga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Charging Mode Selection – </a:t>
            </a:r>
            <a:r>
              <a:rPr lang="en-US" sz="1200" dirty="0" err="1"/>
              <a:t>Selección</a:t>
            </a:r>
            <a:r>
              <a:rPr lang="en-US" sz="1200" dirty="0"/>
              <a:t> del modo de carga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Current Charging Cost – </a:t>
            </a:r>
            <a:r>
              <a:rPr lang="en-US" sz="1200" dirty="0"/>
              <a:t>Costo actual de la carga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Energy Consumption Indicator During Charging –</a:t>
            </a:r>
            <a:r>
              <a:rPr lang="en-US" sz="1200" dirty="0"/>
              <a:t> </a:t>
            </a:r>
            <a:r>
              <a:rPr lang="en-US" sz="1200" dirty="0" err="1"/>
              <a:t>Indicador</a:t>
            </a:r>
            <a:r>
              <a:rPr lang="en-US" sz="1200" dirty="0"/>
              <a:t> de </a:t>
            </a:r>
            <a:r>
              <a:rPr lang="en-US" sz="1200" dirty="0" err="1"/>
              <a:t>consumo</a:t>
            </a:r>
            <a:r>
              <a:rPr lang="en-US" sz="1200" dirty="0"/>
              <a:t> de </a:t>
            </a:r>
            <a:r>
              <a:rPr lang="en-US" sz="1200" dirty="0" err="1"/>
              <a:t>energía</a:t>
            </a:r>
            <a:r>
              <a:rPr lang="en-US" sz="1200" dirty="0"/>
              <a:t> </a:t>
            </a:r>
            <a:r>
              <a:rPr lang="en-US" sz="1200" dirty="0" err="1"/>
              <a:t>durante</a:t>
            </a:r>
            <a:r>
              <a:rPr lang="en-US" sz="1200" dirty="0"/>
              <a:t> la carga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Name of the Active Charger (tap to select) – </a:t>
            </a:r>
            <a:r>
              <a:rPr lang="en-US" sz="1200" dirty="0"/>
              <a:t>Nombre del cargador </a:t>
            </a:r>
            <a:r>
              <a:rPr lang="en-US" sz="1200" dirty="0" err="1"/>
              <a:t>activo</a:t>
            </a:r>
            <a:r>
              <a:rPr lang="en-US" sz="1200" dirty="0"/>
              <a:t> (</a:t>
            </a:r>
            <a:r>
              <a:rPr lang="en-US" sz="1200" dirty="0" err="1"/>
              <a:t>tocar</a:t>
            </a:r>
            <a:r>
              <a:rPr lang="en-US" sz="1200" dirty="0"/>
              <a:t> para </a:t>
            </a:r>
            <a:r>
              <a:rPr lang="en-US" sz="1200" dirty="0" err="1"/>
              <a:t>seleccionar</a:t>
            </a:r>
            <a:r>
              <a:rPr lang="en-US" sz="1200" dirty="0"/>
              <a:t>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Current Charging Power – </a:t>
            </a:r>
            <a:r>
              <a:rPr lang="en-US" sz="1200" dirty="0" err="1"/>
              <a:t>Potencia</a:t>
            </a:r>
            <a:r>
              <a:rPr lang="en-US" sz="1200" dirty="0"/>
              <a:t> de carga actual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Start/Pause Charging Button </a:t>
            </a:r>
            <a:r>
              <a:rPr lang="en-US" sz="1200" dirty="0"/>
              <a:t>– </a:t>
            </a:r>
            <a:r>
              <a:rPr lang="en-US" sz="1200" dirty="0" err="1"/>
              <a:t>Botón</a:t>
            </a:r>
            <a:r>
              <a:rPr lang="en-US" sz="1200" dirty="0"/>
              <a:t> de </a:t>
            </a:r>
            <a:r>
              <a:rPr lang="en-US" sz="1200" dirty="0" err="1"/>
              <a:t>iniciar</a:t>
            </a:r>
            <a:r>
              <a:rPr lang="en-US" sz="1200" dirty="0"/>
              <a:t>/</a:t>
            </a:r>
            <a:r>
              <a:rPr lang="en-US" sz="1200" dirty="0" err="1"/>
              <a:t>pausar</a:t>
            </a:r>
            <a:r>
              <a:rPr lang="en-US" sz="1200" dirty="0"/>
              <a:t> carga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Charging Power Switch – </a:t>
            </a:r>
            <a:r>
              <a:rPr lang="en-US" sz="1200" dirty="0" err="1"/>
              <a:t>Interruptor</a:t>
            </a:r>
            <a:r>
              <a:rPr lang="en-US" sz="1200" dirty="0"/>
              <a:t> de </a:t>
            </a:r>
            <a:r>
              <a:rPr lang="en-US" sz="1200" dirty="0" err="1"/>
              <a:t>potencia</a:t>
            </a:r>
            <a:r>
              <a:rPr lang="en-US" sz="1200" dirty="0"/>
              <a:t> de carga</a:t>
            </a:r>
            <a:endParaRPr lang="pl-PL" sz="1200" dirty="0"/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8A1E6818-3AB3-645F-A5E0-07925EE21846}"/>
              </a:ext>
            </a:extLst>
          </p:cNvPr>
          <p:cNvCxnSpPr/>
          <p:nvPr/>
        </p:nvCxnSpPr>
        <p:spPr>
          <a:xfrm>
            <a:off x="471488" y="5153025"/>
            <a:ext cx="5915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ytuł 1">
            <a:extLst>
              <a:ext uri="{FF2B5EF4-FFF2-40B4-BE49-F238E27FC236}">
                <a16:creationId xmlns:a16="http://schemas.microsoft.com/office/drawing/2014/main" id="{F32B1372-5D70-382A-F0E7-2814CC274300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2.1 </a:t>
            </a:r>
            <a:r>
              <a:rPr lang="en-US" sz="2000" b="1" dirty="0"/>
              <a:t>Description of the Main View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196405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EC8BC4-CCFB-0493-B4CA-336337B8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7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74107E2-8A7D-8953-3464-A29028EE071D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2.2 </a:t>
            </a:r>
            <a:r>
              <a:rPr lang="pl-PL" sz="2000" b="1" dirty="0" err="1"/>
              <a:t>Modos</a:t>
            </a:r>
            <a:r>
              <a:rPr lang="pl-PL" sz="2000" b="1" dirty="0"/>
              <a:t> de </a:t>
            </a:r>
            <a:r>
              <a:rPr lang="pl-PL" sz="2000" b="1" dirty="0" err="1"/>
              <a:t>carga</a:t>
            </a:r>
            <a:endParaRPr lang="pl-PL" sz="2000" b="1" dirty="0"/>
          </a:p>
        </p:txBody>
      </p:sp>
      <p:pic>
        <p:nvPicPr>
          <p:cNvPr id="7" name="Obraz 6" descr="Obraz zawierający elektronika, Telefon komórkowy, Komunikator, zrzut ekranu&#10;&#10;Zawartość wygenerowana przez AI może być niepoprawna.">
            <a:extLst>
              <a:ext uri="{FF2B5EF4-FFF2-40B4-BE49-F238E27FC236}">
                <a16:creationId xmlns:a16="http://schemas.microsoft.com/office/drawing/2014/main" id="{1C1A4F10-1C13-631F-A326-E216DE00B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" y="5159829"/>
            <a:ext cx="2022640" cy="3595804"/>
          </a:xfrm>
          <a:prstGeom prst="rect">
            <a:avLst/>
          </a:prstGeom>
        </p:spPr>
      </p:pic>
      <p:pic>
        <p:nvPicPr>
          <p:cNvPr id="8" name="Obraz 7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B11FAF6A-7F92-AF8F-7005-D1D59C476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5" y="1323702"/>
            <a:ext cx="2022640" cy="359580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418789A-AC2D-3736-1A12-604B0E82A971}"/>
              </a:ext>
            </a:extLst>
          </p:cNvPr>
          <p:cNvSpPr txBox="1"/>
          <p:nvPr/>
        </p:nvSpPr>
        <p:spPr>
          <a:xfrm>
            <a:off x="3178023" y="2859994"/>
            <a:ext cx="3049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Para cambiar el modo de carga, presiona aquí</a:t>
            </a:r>
            <a:endParaRPr lang="pl-PL" sz="1100" dirty="0"/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22BCA405-C794-0895-3483-43B260A50155}"/>
              </a:ext>
            </a:extLst>
          </p:cNvPr>
          <p:cNvSpPr/>
          <p:nvPr/>
        </p:nvSpPr>
        <p:spPr>
          <a:xfrm>
            <a:off x="1201783" y="4611189"/>
            <a:ext cx="274320" cy="19594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5A4D94F-2C5C-03DB-8DCB-5CA412B613B7}"/>
              </a:ext>
            </a:extLst>
          </p:cNvPr>
          <p:cNvCxnSpPr>
            <a:stCxn id="9" idx="1"/>
            <a:endCxn id="10" idx="3"/>
          </p:cNvCxnSpPr>
          <p:nvPr/>
        </p:nvCxnSpPr>
        <p:spPr>
          <a:xfrm flipH="1">
            <a:off x="1476103" y="2990799"/>
            <a:ext cx="1701920" cy="17183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80FEEB1-665B-C772-BE70-636C031011C3}"/>
              </a:ext>
            </a:extLst>
          </p:cNvPr>
          <p:cNvSpPr txBox="1"/>
          <p:nvPr/>
        </p:nvSpPr>
        <p:spPr>
          <a:xfrm>
            <a:off x="3254736" y="6299615"/>
            <a:ext cx="2896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Aquí puedes elegir uno de los tres modos de trabajo</a:t>
            </a:r>
          </a:p>
          <a:p>
            <a:endParaRPr lang="pl-PL" sz="1100" dirty="0"/>
          </a:p>
          <a:p>
            <a:endParaRPr lang="es-ES" sz="1100" dirty="0"/>
          </a:p>
          <a:p>
            <a:r>
              <a:rPr lang="es-ES" sz="1100" dirty="0"/>
              <a:t>Para definir estos modos, ve a la configuración de los modos de trabajo</a:t>
            </a:r>
            <a:endParaRPr lang="en-US" sz="1100" dirty="0"/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5D0DD51D-CBE1-D125-8C4F-77C279A58C65}"/>
              </a:ext>
            </a:extLst>
          </p:cNvPr>
          <p:cNvCxnSpPr/>
          <p:nvPr/>
        </p:nvCxnSpPr>
        <p:spPr>
          <a:xfrm>
            <a:off x="485776" y="5053603"/>
            <a:ext cx="5915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07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7ABA831-D464-D4FA-478D-9CCD1A742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8</a:t>
            </a:fld>
            <a:endParaRPr lang="pl-PL"/>
          </a:p>
        </p:txBody>
      </p:sp>
      <p:pic>
        <p:nvPicPr>
          <p:cNvPr id="6" name="Obraz 5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886EAA31-F176-2843-6C1F-211FCCDB7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1566029"/>
            <a:ext cx="1468346" cy="261039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4BEF5F8-5BDF-E6B5-9914-63E37FC1DCCD}"/>
              </a:ext>
            </a:extLst>
          </p:cNvPr>
          <p:cNvSpPr txBox="1"/>
          <p:nvPr/>
        </p:nvSpPr>
        <p:spPr>
          <a:xfrm>
            <a:off x="928282" y="4152395"/>
            <a:ext cx="229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La aplicación STAGEV incluye un mapa con los cargadores añadidos. </a:t>
            </a:r>
            <a:endParaRPr lang="pl-PL" sz="900" dirty="0"/>
          </a:p>
          <a:p>
            <a:r>
              <a:rPr lang="es-ES" sz="900" dirty="0"/>
              <a:t>Para acceder, toca la ventana de selección de cargador</a:t>
            </a:r>
            <a:endParaRPr lang="pl-PL" sz="900" dirty="0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13BAED86-B4AF-6987-01D8-D193F77F53A4}"/>
              </a:ext>
            </a:extLst>
          </p:cNvPr>
          <p:cNvSpPr/>
          <p:nvPr/>
        </p:nvSpPr>
        <p:spPr>
          <a:xfrm>
            <a:off x="2502364" y="1718469"/>
            <a:ext cx="319088" cy="14763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Telefon komórkowy, zrzut ekranu, tekst, Komunikator&#10;&#10;Zawartość wygenerowana przez AI może być niepoprawna.">
            <a:extLst>
              <a:ext uri="{FF2B5EF4-FFF2-40B4-BE49-F238E27FC236}">
                <a16:creationId xmlns:a16="http://schemas.microsoft.com/office/drawing/2014/main" id="{234389E3-E762-466B-BBAF-E85630832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78" y="1566029"/>
            <a:ext cx="1468346" cy="261039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180AC54-A49F-B8D5-87D3-B0995BEE864D}"/>
              </a:ext>
            </a:extLst>
          </p:cNvPr>
          <p:cNvSpPr txBox="1"/>
          <p:nvPr/>
        </p:nvSpPr>
        <p:spPr>
          <a:xfrm>
            <a:off x="3637601" y="4119922"/>
            <a:ext cx="22921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Se desplegará una lista con todos los cargadores asignados a tu cuenta, junto con sus ubicaciones. Desde aquí, puedes establecer una ruta tocando la flecha verde o ampliar el mapa tocándolo</a:t>
            </a:r>
            <a:endParaRPr lang="pl-PL" sz="900" dirty="0"/>
          </a:p>
        </p:txBody>
      </p:sp>
      <p:pic>
        <p:nvPicPr>
          <p:cNvPr id="13" name="Obraz 12" descr="Obraz zawierający zrzut ekranu, mapa&#10;&#10;Zawartość wygenerowana przez AI może być niepoprawna.">
            <a:extLst>
              <a:ext uri="{FF2B5EF4-FFF2-40B4-BE49-F238E27FC236}">
                <a16:creationId xmlns:a16="http://schemas.microsoft.com/office/drawing/2014/main" id="{0E33D0D2-7425-4ACD-81B3-955C2BF5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4" y="5232969"/>
            <a:ext cx="1468346" cy="2610393"/>
          </a:xfrm>
          <a:prstGeom prst="rect">
            <a:avLst/>
          </a:prstGeom>
        </p:spPr>
      </p:pic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AF4A906F-B97E-58A6-0180-19EEE2B8EBDA}"/>
              </a:ext>
            </a:extLst>
          </p:cNvPr>
          <p:cNvSpPr/>
          <p:nvPr/>
        </p:nvSpPr>
        <p:spPr>
          <a:xfrm>
            <a:off x="4854643" y="2205842"/>
            <a:ext cx="197167" cy="149067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F3C56F1-0DF3-F5A2-3541-C4E938004E46}"/>
              </a:ext>
            </a:extLst>
          </p:cNvPr>
          <p:cNvSpPr txBox="1"/>
          <p:nvPr/>
        </p:nvSpPr>
        <p:spPr>
          <a:xfrm>
            <a:off x="475728" y="7843362"/>
            <a:ext cx="1958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Vista del mapa con la lista de todos los cargadores.</a:t>
            </a:r>
            <a:endParaRPr lang="pl-PL" sz="1000" dirty="0"/>
          </a:p>
          <a:p>
            <a:r>
              <a:rPr lang="es-ES" sz="1000" dirty="0"/>
              <a:t>Esta lista se puede expandir deslizando hacia arriba</a:t>
            </a:r>
            <a:endParaRPr lang="pl-PL" sz="1000" dirty="0"/>
          </a:p>
        </p:txBody>
      </p:sp>
      <p:pic>
        <p:nvPicPr>
          <p:cNvPr id="17" name="Obraz 16" descr="Obraz zawierający zrzut ekranu, Telefon komórkowy, multimedia, mapa&#10;&#10;Zawartość wygenerowana przez AI może być niepoprawna.">
            <a:extLst>
              <a:ext uri="{FF2B5EF4-FFF2-40B4-BE49-F238E27FC236}">
                <a16:creationId xmlns:a16="http://schemas.microsoft.com/office/drawing/2014/main" id="{0CE0CBB5-3255-CB61-C035-60BDE81F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26" y="5232969"/>
            <a:ext cx="1468347" cy="261039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71B391E-1CF1-EA3A-068D-A60192E069EF}"/>
              </a:ext>
            </a:extLst>
          </p:cNvPr>
          <p:cNvSpPr txBox="1"/>
          <p:nvPr/>
        </p:nvSpPr>
        <p:spPr>
          <a:xfrm>
            <a:off x="2535582" y="7822695"/>
            <a:ext cx="195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Aquí puedes seleccionar un cargador;</a:t>
            </a:r>
            <a:endParaRPr lang="pl-PL" sz="1000" dirty="0"/>
          </a:p>
          <a:p>
            <a:r>
              <a:rPr lang="es-ES" sz="1000" dirty="0"/>
              <a:t>al tocarlo, se mostrará su ubicación en el mapa.</a:t>
            </a:r>
            <a:endParaRPr lang="pl-PL" sz="1000" dirty="0"/>
          </a:p>
        </p:txBody>
      </p:sp>
      <p:pic>
        <p:nvPicPr>
          <p:cNvPr id="20" name="Obraz 19" descr="Obraz zawierający tekst, zrzut ekranu, Telefon komórkowy, Komunikator&#10;&#10;Zawartość wygenerowana przez AI może być niepoprawna.">
            <a:extLst>
              <a:ext uri="{FF2B5EF4-FFF2-40B4-BE49-F238E27FC236}">
                <a16:creationId xmlns:a16="http://schemas.microsoft.com/office/drawing/2014/main" id="{2A567FF9-C6F3-9172-ECD8-786AA909C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59" y="5232969"/>
            <a:ext cx="1468347" cy="2610394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9210515-AF7A-9B71-D843-A8EF75BFCC09}"/>
              </a:ext>
            </a:extLst>
          </p:cNvPr>
          <p:cNvSpPr txBox="1"/>
          <p:nvPr/>
        </p:nvSpPr>
        <p:spPr>
          <a:xfrm>
            <a:off x="4653028" y="7822695"/>
            <a:ext cx="21144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Después de seleccionar un cargador, puedes ver si está en uso, comprobar su límite de potencia de conexión y establecer una ruta usando Google Maps</a:t>
            </a:r>
            <a:endParaRPr lang="pl-PL" sz="1000" dirty="0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718716CA-954C-8E93-5A41-1D88EACD6654}"/>
              </a:ext>
            </a:extLst>
          </p:cNvPr>
          <p:cNvCxnSpPr/>
          <p:nvPr/>
        </p:nvCxnSpPr>
        <p:spPr>
          <a:xfrm>
            <a:off x="471488" y="4975225"/>
            <a:ext cx="5915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90CE6B98-18BF-1485-FF5F-A382E8A3FE01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2.3 </a:t>
            </a:r>
            <a:r>
              <a:rPr lang="pl-PL" sz="2000" b="1" dirty="0" err="1"/>
              <a:t>Ubicación</a:t>
            </a:r>
            <a:r>
              <a:rPr lang="pl-PL" sz="2000" b="1" dirty="0"/>
              <a:t> del </a:t>
            </a:r>
            <a:r>
              <a:rPr lang="pl-PL" sz="2000" b="1" dirty="0" err="1"/>
              <a:t>cargador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332494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6C84D1-71DC-45F0-9C4A-10FA7120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9</a:t>
            </a:fld>
            <a:endParaRPr lang="pl-PL"/>
          </a:p>
        </p:txBody>
      </p:sp>
      <p:pic>
        <p:nvPicPr>
          <p:cNvPr id="9" name="Obraz 8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61966E4E-D1FC-B8CB-8621-4A274294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322697"/>
            <a:ext cx="1643489" cy="29217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82313F9-C3B9-1BEB-5ED4-083E77D8299C}"/>
              </a:ext>
            </a:extLst>
          </p:cNvPr>
          <p:cNvSpPr txBox="1"/>
          <p:nvPr/>
        </p:nvSpPr>
        <p:spPr>
          <a:xfrm>
            <a:off x="471486" y="4360887"/>
            <a:ext cx="20942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Puedes detener la carga presionando el botón designado</a:t>
            </a:r>
            <a:endParaRPr lang="pl-PL" sz="1100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EB8FC433-77C2-F04F-B869-8FEDE2DD0E1F}"/>
              </a:ext>
            </a:extLst>
          </p:cNvPr>
          <p:cNvSpPr/>
          <p:nvPr/>
        </p:nvSpPr>
        <p:spPr>
          <a:xfrm>
            <a:off x="1130299" y="3854449"/>
            <a:ext cx="298451" cy="27305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zrzut ekranu, multimedia, gadżet, Urządzenie elektroniczne&#10;&#10;Zawartość wygenerowana przez AI może być niepoprawna.">
            <a:extLst>
              <a:ext uri="{FF2B5EF4-FFF2-40B4-BE49-F238E27FC236}">
                <a16:creationId xmlns:a16="http://schemas.microsoft.com/office/drawing/2014/main" id="{CC29352E-CE66-AAB4-852F-1557AB9C3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71" y="1322697"/>
            <a:ext cx="1643489" cy="292175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614D867-A0CF-540D-FD2C-8266970A048A}"/>
              </a:ext>
            </a:extLst>
          </p:cNvPr>
          <p:cNvSpPr txBox="1"/>
          <p:nvPr/>
        </p:nvSpPr>
        <p:spPr>
          <a:xfrm>
            <a:off x="3588911" y="4398714"/>
            <a:ext cx="2617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La carga se puede detener presionando el botón indicado</a:t>
            </a:r>
            <a:endParaRPr lang="pl-PL" sz="1100" dirty="0"/>
          </a:p>
        </p:txBody>
      </p:sp>
      <p:pic>
        <p:nvPicPr>
          <p:cNvPr id="17" name="Obraz 16" descr="Obraz zawierający zrzut ekranu, multimedia, tekst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492B6210-B9E0-0BEA-D9B5-BFBFC8248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15" y="6284290"/>
            <a:ext cx="1409946" cy="2506571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A8D332C-54E1-BCEC-779A-E97E5AD04A31}"/>
              </a:ext>
            </a:extLst>
          </p:cNvPr>
          <p:cNvSpPr txBox="1"/>
          <p:nvPr/>
        </p:nvSpPr>
        <p:spPr>
          <a:xfrm>
            <a:off x="3277685" y="7231248"/>
            <a:ext cx="2718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Vista tras la finalización automática de la carga con un resumen de sus parámetros.</a:t>
            </a:r>
            <a:endParaRPr lang="pl-PL" sz="1100" dirty="0"/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47F6BF66-C1E4-C92F-4820-661AE01706DD}"/>
              </a:ext>
            </a:extLst>
          </p:cNvPr>
          <p:cNvSpPr/>
          <p:nvPr/>
        </p:nvSpPr>
        <p:spPr>
          <a:xfrm>
            <a:off x="4748289" y="3839199"/>
            <a:ext cx="298451" cy="27305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2869746F-1745-B892-2BB2-1FD49AC246E2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2.4 </a:t>
            </a:r>
            <a:r>
              <a:rPr lang="es-ES" sz="2000" b="1" dirty="0"/>
              <a:t>Pausar y reanudar la carga</a:t>
            </a:r>
            <a:endParaRPr lang="en-US" sz="2000" b="1" noProof="1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8538A6E6-B70A-E92B-DFF1-6E6F17F3A7DA}"/>
              </a:ext>
            </a:extLst>
          </p:cNvPr>
          <p:cNvSpPr txBox="1">
            <a:spLocks/>
          </p:cNvSpPr>
          <p:nvPr/>
        </p:nvSpPr>
        <p:spPr>
          <a:xfrm>
            <a:off x="471486" y="5215665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2.5 </a:t>
            </a:r>
            <a:r>
              <a:rPr lang="es-ES" sz="2000" b="1" dirty="0"/>
              <a:t>Finalizar la sesión de carga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42265327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</TotalTime>
  <Words>1415</Words>
  <Application>Microsoft Office PowerPoint</Application>
  <PresentationFormat>Papier A4 (210x297 mm)</PresentationFormat>
  <Paragraphs>167</Paragraphs>
  <Slides>15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Motyw pakietu Office</vt:lpstr>
      <vt:lpstr>1_Projekt niestandardowy</vt:lpstr>
      <vt:lpstr>Projekt niestandardowy</vt:lpstr>
      <vt:lpstr>Manual de Usuario</vt:lpstr>
      <vt:lpstr>Tabla de Contenidos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Szymon Jałbrzykowski</dc:creator>
  <cp:lastModifiedBy>Szymon Jałbrzykowski</cp:lastModifiedBy>
  <cp:revision>52</cp:revision>
  <dcterms:created xsi:type="dcterms:W3CDTF">2025-07-10T10:47:46Z</dcterms:created>
  <dcterms:modified xsi:type="dcterms:W3CDTF">2025-07-24T13:02:45Z</dcterms:modified>
</cp:coreProperties>
</file>