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8" r:id="rId2"/>
    <p:sldMasterId id="2147483696" r:id="rId3"/>
  </p:sldMasterIdLst>
  <p:notesMasterIdLst>
    <p:notesMasterId r:id="rId19"/>
  </p:notesMasterIdLst>
  <p:sldIdLst>
    <p:sldId id="256" r:id="rId4"/>
    <p:sldId id="257" r:id="rId5"/>
    <p:sldId id="258" r:id="rId6"/>
    <p:sldId id="260" r:id="rId7"/>
    <p:sldId id="263" r:id="rId8"/>
    <p:sldId id="264" r:id="rId9"/>
    <p:sldId id="275" r:id="rId10"/>
    <p:sldId id="272" r:id="rId11"/>
    <p:sldId id="271" r:id="rId12"/>
    <p:sldId id="261" r:id="rId13"/>
    <p:sldId id="265" r:id="rId14"/>
    <p:sldId id="266" r:id="rId15"/>
    <p:sldId id="267" r:id="rId16"/>
    <p:sldId id="269" r:id="rId17"/>
    <p:sldId id="274" r:id="rId18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E1FF"/>
    <a:srgbClr val="055031"/>
    <a:srgbClr val="B2B2B2"/>
    <a:srgbClr val="15A9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598" autoAdjust="0"/>
  </p:normalViewPr>
  <p:slideViewPr>
    <p:cSldViewPr snapToGrid="0">
      <p:cViewPr varScale="1">
        <p:scale>
          <a:sx n="73" d="100"/>
          <a:sy n="73" d="100"/>
        </p:scale>
        <p:origin x="325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2935C8-B895-4503-8BA9-350E0EADE3E8}" type="datetimeFigureOut">
              <a:rPr lang="pl-PL" smtClean="0"/>
              <a:t>24.07.2025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5715A9-95DB-40DD-BE9F-C93C4FDEA0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6202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2628" rtl="0" eaLnBrk="1" latinLnBrk="0" hangingPunct="1">
      <a:defRPr sz="594" kern="1200">
        <a:solidFill>
          <a:schemeClr val="tx1"/>
        </a:solidFill>
        <a:latin typeface="+mn-lt"/>
        <a:ea typeface="+mn-ea"/>
        <a:cs typeface="+mn-cs"/>
      </a:defRPr>
    </a:lvl1pPr>
    <a:lvl2pPr marL="226314" algn="l" defTabSz="452628" rtl="0" eaLnBrk="1" latinLnBrk="0" hangingPunct="1">
      <a:defRPr sz="594" kern="1200">
        <a:solidFill>
          <a:schemeClr val="tx1"/>
        </a:solidFill>
        <a:latin typeface="+mn-lt"/>
        <a:ea typeface="+mn-ea"/>
        <a:cs typeface="+mn-cs"/>
      </a:defRPr>
    </a:lvl2pPr>
    <a:lvl3pPr marL="452628" algn="l" defTabSz="452628" rtl="0" eaLnBrk="1" latinLnBrk="0" hangingPunct="1">
      <a:defRPr sz="594" kern="1200">
        <a:solidFill>
          <a:schemeClr val="tx1"/>
        </a:solidFill>
        <a:latin typeface="+mn-lt"/>
        <a:ea typeface="+mn-ea"/>
        <a:cs typeface="+mn-cs"/>
      </a:defRPr>
    </a:lvl3pPr>
    <a:lvl4pPr marL="678942" algn="l" defTabSz="452628" rtl="0" eaLnBrk="1" latinLnBrk="0" hangingPunct="1">
      <a:defRPr sz="594" kern="1200">
        <a:solidFill>
          <a:schemeClr val="tx1"/>
        </a:solidFill>
        <a:latin typeface="+mn-lt"/>
        <a:ea typeface="+mn-ea"/>
        <a:cs typeface="+mn-cs"/>
      </a:defRPr>
    </a:lvl4pPr>
    <a:lvl5pPr marL="905256" algn="l" defTabSz="452628" rtl="0" eaLnBrk="1" latinLnBrk="0" hangingPunct="1">
      <a:defRPr sz="594" kern="1200">
        <a:solidFill>
          <a:schemeClr val="tx1"/>
        </a:solidFill>
        <a:latin typeface="+mn-lt"/>
        <a:ea typeface="+mn-ea"/>
        <a:cs typeface="+mn-cs"/>
      </a:defRPr>
    </a:lvl5pPr>
    <a:lvl6pPr marL="1131570" algn="l" defTabSz="452628" rtl="0" eaLnBrk="1" latinLnBrk="0" hangingPunct="1">
      <a:defRPr sz="594" kern="1200">
        <a:solidFill>
          <a:schemeClr val="tx1"/>
        </a:solidFill>
        <a:latin typeface="+mn-lt"/>
        <a:ea typeface="+mn-ea"/>
        <a:cs typeface="+mn-cs"/>
      </a:defRPr>
    </a:lvl6pPr>
    <a:lvl7pPr marL="1357884" algn="l" defTabSz="452628" rtl="0" eaLnBrk="1" latinLnBrk="0" hangingPunct="1">
      <a:defRPr sz="594" kern="1200">
        <a:solidFill>
          <a:schemeClr val="tx1"/>
        </a:solidFill>
        <a:latin typeface="+mn-lt"/>
        <a:ea typeface="+mn-ea"/>
        <a:cs typeface="+mn-cs"/>
      </a:defRPr>
    </a:lvl7pPr>
    <a:lvl8pPr marL="1584198" algn="l" defTabSz="452628" rtl="0" eaLnBrk="1" latinLnBrk="0" hangingPunct="1">
      <a:defRPr sz="594" kern="1200">
        <a:solidFill>
          <a:schemeClr val="tx1"/>
        </a:solidFill>
        <a:latin typeface="+mn-lt"/>
        <a:ea typeface="+mn-ea"/>
        <a:cs typeface="+mn-cs"/>
      </a:defRPr>
    </a:lvl8pPr>
    <a:lvl9pPr marL="1810512" algn="l" defTabSz="452628" rtl="0" eaLnBrk="1" latinLnBrk="0" hangingPunct="1">
      <a:defRPr sz="59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5715A9-95DB-40DD-BE9F-C93C4FDEA0A5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9825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5715A9-95DB-40DD-BE9F-C93C4FDEA0A5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9646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5715A9-95DB-40DD-BE9F-C93C4FDEA0A5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6400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A559214F-A240-41B3-8C4E-66AC137D5690}" type="datetime1">
              <a:rPr lang="pl-PL" smtClean="0"/>
              <a:t>24.07.2025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DABF-8A63-4B2A-9E77-16D458D8F1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9574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B972AC19-5718-4C5C-9BA9-F6956A05A699}" type="datetime1">
              <a:rPr lang="pl-PL" smtClean="0"/>
              <a:t>24.07.2025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DABF-8A63-4B2A-9E77-16D458D8F1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7947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9D02CDEF-1293-476C-8F37-8FB273F386FD}" type="datetime1">
              <a:rPr lang="pl-PL" smtClean="0"/>
              <a:t>24.07.2025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DABF-8A63-4B2A-9E77-16D458D8F1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0997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B1F71E2B-EC68-4FDE-95AF-03E15F3584AA}" type="datetime1">
              <a:rPr lang="pl-PL" smtClean="0"/>
              <a:t>24.07.2025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DABF-8A63-4B2A-9E77-16D458D8F1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5982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27B60E-D290-F098-8EBD-968BBA1FE0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1620838"/>
            <a:ext cx="5143500" cy="34496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6EE4B8C-1E91-D696-2CC3-FA57A8223C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5202238"/>
            <a:ext cx="5143500" cy="23923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F2FDB2D-D5DE-761C-FA2C-00BC8C1F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F251A-01C8-4D15-AA09-AE2AA791A075}" type="datetimeFigureOut">
              <a:rPr lang="pl-PL" smtClean="0"/>
              <a:t>24.07.2025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A93EB21-0AC6-F45C-61D5-EA0D2D3B0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B8AC18D-3B6A-4BE7-426A-F5793C08F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8EBEE-5EF3-4A73-A7B5-7C0ED4CC38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12563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CA1AA0F-EDE8-DC09-35A9-627CA62CB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E04E4D4-BE0C-C3A2-2EAE-2A10562B4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B0CCFEB-446C-7485-CBDE-34A3C0413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F251A-01C8-4D15-AA09-AE2AA791A075}" type="datetimeFigureOut">
              <a:rPr lang="pl-PL" smtClean="0"/>
              <a:t>24.07.2025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E7B82BA-C84F-7E9D-A5AB-44C138241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C791A9D-BB1A-0628-0C8F-0F6D1C899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8EBEE-5EF3-4A73-A7B5-7C0ED4CC38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9222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4C1AC60-2764-A220-5A5C-4001B027C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470150"/>
            <a:ext cx="5915025" cy="41195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7FC9213-414C-DCF0-498B-0AB94E147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313" y="6629400"/>
            <a:ext cx="5915025" cy="21669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77EC49F-8564-0C43-4633-EC1EAB273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F251A-01C8-4D15-AA09-AE2AA791A075}" type="datetimeFigureOut">
              <a:rPr lang="pl-PL" smtClean="0"/>
              <a:t>24.07.2025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644453C-E607-A9D7-2113-96B3077B6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87C4CD7-43D6-A7D2-BCC8-642E5C668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8EBEE-5EF3-4A73-A7B5-7C0ED4CC38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5806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9FB21FF-C696-2D71-D9C3-FEF4CCB0B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A44E94E-4D85-6B6F-F692-9761C36A67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2636838"/>
            <a:ext cx="2881312" cy="628491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A2954E8-5115-787A-4ECE-DF774E78F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5200" y="2636838"/>
            <a:ext cx="2881313" cy="628491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9533148-BDFB-4A7D-8E34-DF7F8C510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F251A-01C8-4D15-AA09-AE2AA791A075}" type="datetimeFigureOut">
              <a:rPr lang="pl-PL" smtClean="0"/>
              <a:t>24.07.2025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C4286A3-DA5F-5562-A1F3-4FBD4428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9E30887-E565-43E8-8BEF-6037A04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8EBEE-5EF3-4A73-A7B5-7C0ED4CC38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91060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77DD524-5927-51A3-47EE-07F103E6F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527050"/>
            <a:ext cx="5915025" cy="19145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8935293-9DB3-7BCB-D80A-57D3A88DB4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075" y="2428875"/>
            <a:ext cx="2900363" cy="1189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69C90F9-2B59-C39F-6C64-5D8D89D7E7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3075" y="3617913"/>
            <a:ext cx="2900363" cy="532288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AA915DA-9B80-656C-7E88-AD85596F44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2428875"/>
            <a:ext cx="2916237" cy="1189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9D34BF83-C5D8-0810-87D1-CFBE14C361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3617913"/>
            <a:ext cx="2916237" cy="532288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4D2BD861-7F78-513A-CFB0-8D0C85494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F251A-01C8-4D15-AA09-AE2AA791A075}" type="datetimeFigureOut">
              <a:rPr lang="pl-PL" smtClean="0"/>
              <a:t>24.07.2025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627489B7-1DA6-6840-DADE-733C5632F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B75549BF-F7B4-6422-7C1D-A05523195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8EBEE-5EF3-4A73-A7B5-7C0ED4CC38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22979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8C3B881-613B-29DD-14C6-E000456D1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31B769A5-5740-1780-4679-BFE1DCB4D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F251A-01C8-4D15-AA09-AE2AA791A075}" type="datetimeFigureOut">
              <a:rPr lang="pl-PL" smtClean="0"/>
              <a:t>24.07.2025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720A7E1-2EAE-FE95-400D-A19642EA7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A31A048-DA25-368F-61DB-67AAE33A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8EBEE-5EF3-4A73-A7B5-7C0ED4CC38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09322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297E1F03-78C7-CF43-405E-A133A739C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F251A-01C8-4D15-AA09-AE2AA791A075}" type="datetimeFigureOut">
              <a:rPr lang="pl-PL" smtClean="0"/>
              <a:t>24.07.2025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384B194E-5116-22E1-C56B-BFA8AF831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88435AA-2580-D426-3DE2-920EB84B3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8EBEE-5EF3-4A73-A7B5-7C0ED4CC38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8766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09576" y="9117514"/>
            <a:ext cx="1543050" cy="527403"/>
          </a:xfrm>
          <a:prstGeom prst="rect">
            <a:avLst/>
          </a:prstGeom>
        </p:spPr>
        <p:txBody>
          <a:bodyPr/>
          <a:lstStyle/>
          <a:p>
            <a:fld id="{015B9869-4A8C-45FE-8EDD-7779C522DEB3}" type="datetime1">
              <a:rPr lang="pl-PL" smtClean="0"/>
              <a:t>24.07.2025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DABF-8A63-4B2A-9E77-16D458D8F1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1413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EC03335-8C44-599B-6F98-857AFE119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660400"/>
            <a:ext cx="2211388" cy="2311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63AF261-8F3B-8F77-7352-A51F25179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6238" y="1425575"/>
            <a:ext cx="3471862" cy="7040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D5E7C9B-58A3-1334-3B95-FADB239329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2971800"/>
            <a:ext cx="2211388" cy="55054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E08637B-DAED-549C-0C8A-98DFC7FC4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F251A-01C8-4D15-AA09-AE2AA791A075}" type="datetimeFigureOut">
              <a:rPr lang="pl-PL" smtClean="0"/>
              <a:t>24.07.2025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002348C-6BEF-9895-4FD0-543C96F3C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D46F513-BD31-BB34-C845-BC8B87A36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8EBEE-5EF3-4A73-A7B5-7C0ED4CC38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76990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BDE8A0-3854-2302-3459-E36F451AA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660400"/>
            <a:ext cx="2211388" cy="2311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04EE0F16-0555-5263-9D4F-C7A01095F4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6238" y="1425575"/>
            <a:ext cx="3471862" cy="70405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5191DA4-3662-8F24-9953-98C9AF8239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2971800"/>
            <a:ext cx="2211388" cy="55054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39684EE-C5E6-2877-AFD5-E32339C3B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F251A-01C8-4D15-AA09-AE2AA791A075}" type="datetimeFigureOut">
              <a:rPr lang="pl-PL" smtClean="0"/>
              <a:t>24.07.2025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519601B-AA13-F4AB-EC9D-A6AB367EB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6316A44-07A3-CBD2-4828-9F89E06F9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8EBEE-5EF3-4A73-A7B5-7C0ED4CC38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23195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931320-3145-8D01-FF12-D8873B0FD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CAF7C0C-3F1A-6254-2B41-68769D7844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8C0AC41-A75B-E83D-3431-278CEFE5C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F251A-01C8-4D15-AA09-AE2AA791A075}" type="datetimeFigureOut">
              <a:rPr lang="pl-PL" smtClean="0"/>
              <a:t>24.07.2025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81D273F-901B-6B86-8823-EAF0E3868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689D552-B0C8-8AAE-83A0-EC8DB2CE6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8EBEE-5EF3-4A73-A7B5-7C0ED4CC38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19755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16C0AF3B-98D5-C236-698D-BC5912BCED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8550" y="527050"/>
            <a:ext cx="1477963" cy="8394700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1DAC6D4-C01D-2282-5FA7-0A61C234EB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8" y="527050"/>
            <a:ext cx="4284662" cy="839470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B4F0E22-FFBB-0E49-2628-D4229FB28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F251A-01C8-4D15-AA09-AE2AA791A075}" type="datetimeFigureOut">
              <a:rPr lang="pl-PL" smtClean="0"/>
              <a:t>24.07.2025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49620A8-A076-46D6-3C1C-83D9598C8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F868315-4418-5774-463E-E868B372A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8EBEE-5EF3-4A73-A7B5-7C0ED4CC389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3297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FCF057-0C29-120A-3E72-1A24D80F76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1620838"/>
            <a:ext cx="5143500" cy="34496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2E1D409-A649-DE8E-813F-7B7827BB7B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5202238"/>
            <a:ext cx="5143500" cy="23923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CCA3AEF-11B9-CC59-A15F-2BFFB4BA4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2ECC2-DC16-4937-B5C9-84575333CC5C}" type="datetimeFigureOut">
              <a:rPr lang="pl-PL" smtClean="0"/>
              <a:t>24.07.2025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FB1656E-90DE-5FEC-74CF-4189480E4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069DD74-5807-5CAE-3240-005C1340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8901-B977-4494-8D9F-F3FD8AB13A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58373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2D3FF7-C18D-3B9D-053B-AF4A8A028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CD65C9-9098-3FA5-6232-27D441A41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0DAD81C-2FCB-9D8C-A7A6-7B83B8C14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2ECC2-DC16-4937-B5C9-84575333CC5C}" type="datetimeFigureOut">
              <a:rPr lang="pl-PL" smtClean="0"/>
              <a:t>24.07.2025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A5936B9-48EE-3A8F-F031-FB59B25D3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3CA64B1-5387-712B-7272-8345FD7B8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8901-B977-4494-8D9F-F3FD8AB13A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34219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5A378BB-0AA4-3EB5-13C8-85C968A12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470150"/>
            <a:ext cx="5915025" cy="41195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EF9D78B-88CA-8DFD-6A36-B3B2B1592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313" y="6629400"/>
            <a:ext cx="5915025" cy="21669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19B7406-A703-CFD5-5D9D-98FBA8A03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2ECC2-DC16-4937-B5C9-84575333CC5C}" type="datetimeFigureOut">
              <a:rPr lang="pl-PL" smtClean="0"/>
              <a:t>24.07.2025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AA644BD-0A5A-BFCD-92CD-B0A6C7D7C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49054F2-6E42-2038-8B0B-B88E57799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8901-B977-4494-8D9F-F3FD8AB13A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22001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BD6466-3934-B863-4563-FE6E753A5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AD182F8-9A18-342E-E79C-764CF489D0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2636838"/>
            <a:ext cx="2881312" cy="628491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01213C8-DB83-75BD-4F6E-C34F552E1B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5200" y="2636838"/>
            <a:ext cx="2881313" cy="628491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8E755C2-0476-FFCC-0307-8EA4F630E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2ECC2-DC16-4937-B5C9-84575333CC5C}" type="datetimeFigureOut">
              <a:rPr lang="pl-PL" smtClean="0"/>
              <a:t>24.07.2025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FBA76AE-15F5-CD73-B520-B90DAADFF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4423268-2DCC-7E67-94C4-7DF627027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8901-B977-4494-8D9F-F3FD8AB13A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05036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C043874-DA00-8D22-9152-01F8FD605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527050"/>
            <a:ext cx="5915025" cy="19145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6DCA432-60D2-9C90-F9F7-B36963156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075" y="2428875"/>
            <a:ext cx="2900363" cy="1189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A3D50FE-04C4-24B7-AA7F-7D0BD35532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3075" y="3617913"/>
            <a:ext cx="2900363" cy="532288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75548D5-1F29-C789-FE90-955ACCD9B9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2428875"/>
            <a:ext cx="2916237" cy="1189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B2D082C2-7E72-E5A5-3A71-FDB3EBCE62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3617913"/>
            <a:ext cx="2916237" cy="532288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9A7165DD-9F02-93D8-6E93-14E8F9652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2ECC2-DC16-4937-B5C9-84575333CC5C}" type="datetimeFigureOut">
              <a:rPr lang="pl-PL" smtClean="0"/>
              <a:t>24.07.2025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3DF2F7CA-018D-6126-52B5-132D32B47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2A72DC7B-952C-8F8F-B430-80190B0D3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8901-B977-4494-8D9F-F3FD8AB13A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96501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2C68F8-ABF7-FBD8-CB21-1D83E7984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261B5DF-0078-FFFB-32E9-9078E331D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2ECC2-DC16-4937-B5C9-84575333CC5C}" type="datetimeFigureOut">
              <a:rPr lang="pl-PL" smtClean="0"/>
              <a:t>24.07.2025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F0475E5-92D3-C38D-D560-96D878B22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F3218E2-EB14-88A6-F212-4E287E164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8901-B977-4494-8D9F-F3FD8AB13A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8584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AB8DE512-E534-4CE0-8856-6524349FDD00}" type="datetime1">
              <a:rPr lang="pl-PL" smtClean="0"/>
              <a:t>24.07.2025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DABF-8A63-4B2A-9E77-16D458D8F1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17934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5CE6FA53-C1B2-5407-230B-722EE351A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2ECC2-DC16-4937-B5C9-84575333CC5C}" type="datetimeFigureOut">
              <a:rPr lang="pl-PL" smtClean="0"/>
              <a:t>24.07.2025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D8A77EA6-FB16-37D4-0178-3612F2E0D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A673A9E-EA5C-0170-CD25-BA97E3173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8901-B977-4494-8D9F-F3FD8AB13A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50536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0DB8A3-229D-9C04-B78E-7DEA13789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660400"/>
            <a:ext cx="2211388" cy="2311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E9D79EE-345D-5061-91F6-19EB00750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6238" y="1425575"/>
            <a:ext cx="3471862" cy="7040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778E155-1022-F5FF-A094-DF1824D989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2971800"/>
            <a:ext cx="2211388" cy="55054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12F6EA8-904F-F90D-E27E-74023D4A1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2ECC2-DC16-4937-B5C9-84575333CC5C}" type="datetimeFigureOut">
              <a:rPr lang="pl-PL" smtClean="0"/>
              <a:t>24.07.2025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36DE857-2C81-46B5-B660-AEB9381A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E4D7825-E0BB-81A5-525E-19721D641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8901-B977-4494-8D9F-F3FD8AB13A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97244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6773E0-5C9E-6B6B-44E1-E732F9D8A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660400"/>
            <a:ext cx="2211388" cy="2311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DF5C881B-CC7B-F78F-F2B7-A39321FDA1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6238" y="1425575"/>
            <a:ext cx="3471862" cy="70405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B34B648-63CA-585E-E8B5-9FAF7A958A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2971800"/>
            <a:ext cx="2211388" cy="55054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B7C222E-76A9-AEC4-71C3-0716205EB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2ECC2-DC16-4937-B5C9-84575333CC5C}" type="datetimeFigureOut">
              <a:rPr lang="pl-PL" smtClean="0"/>
              <a:t>24.07.2025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29D22D3-C917-ECA6-85B7-B642EBF1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5198652-FC85-D690-00B9-01239EF42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8901-B977-4494-8D9F-F3FD8AB13A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36866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73F047-031E-BD65-9A8F-9D6301F11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D8FDD87-948C-7D80-A5C1-3EA7049317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70A3F30-F3DE-C31A-6F05-44EF3DEC4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2ECC2-DC16-4937-B5C9-84575333CC5C}" type="datetimeFigureOut">
              <a:rPr lang="pl-PL" smtClean="0"/>
              <a:t>24.07.2025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9F0AC8D-1AF7-1D43-7E7E-0DBDBAB73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E13B6A2-E8F4-B1C4-8EC9-1C3614973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8901-B977-4494-8D9F-F3FD8AB13A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48825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464A434D-E90B-D793-31E1-AA1F82722E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8550" y="527050"/>
            <a:ext cx="1477963" cy="8394700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8C139A9-BB8A-631B-CFBE-954C9F5F37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8" y="527050"/>
            <a:ext cx="4284662" cy="839470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9C3B733-8C36-2A9F-A1A5-E140030E1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2ECC2-DC16-4937-B5C9-84575333CC5C}" type="datetimeFigureOut">
              <a:rPr lang="pl-PL" smtClean="0"/>
              <a:t>24.07.2025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F7AB083-14EE-EE35-F20D-1477EAE18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E066336-87F0-6F27-9E22-07CEB8BA3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8901-B977-4494-8D9F-F3FD8AB13A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0742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0B385945-F92F-4BE1-8984-80D0AC943920}" type="datetime1">
              <a:rPr lang="pl-PL" smtClean="0"/>
              <a:t>24.07.2025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DABF-8A63-4B2A-9E77-16D458D8F1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7334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D3957BB0-C401-4298-9ACF-91D32249CB38}" type="datetime1">
              <a:rPr lang="pl-PL" smtClean="0"/>
              <a:t>24.07.2025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DABF-8A63-4B2A-9E77-16D458D8F1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693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5F4F453C-EDE1-4228-8351-5FE26F7B206B}" type="datetime1">
              <a:rPr lang="pl-PL" smtClean="0"/>
              <a:t>24.07.2025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DABF-8A63-4B2A-9E77-16D458D8F1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8341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pic>
        <p:nvPicPr>
          <p:cNvPr id="5" name="Obraz 4" descr="Obraz zawierający Czcionka, Grafika, zrzut ekranu, projekt graficzny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A147C482-8610-F84D-1CDF-F2B1F34EE5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44" y="9309869"/>
            <a:ext cx="1644151" cy="288400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DDCF264D-1135-3D8C-3EF9-378F76409FE9}"/>
              </a:ext>
            </a:extLst>
          </p:cNvPr>
          <p:cNvSpPr/>
          <p:nvPr userDrawn="1"/>
        </p:nvSpPr>
        <p:spPr>
          <a:xfrm>
            <a:off x="6276974" y="9306572"/>
            <a:ext cx="581025" cy="288400"/>
          </a:xfrm>
          <a:prstGeom prst="rect">
            <a:avLst/>
          </a:prstGeom>
          <a:solidFill>
            <a:srgbClr val="00E1FF"/>
          </a:solidFill>
          <a:ln>
            <a:solidFill>
              <a:srgbClr val="00E1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196069" y="9180694"/>
            <a:ext cx="1543050" cy="527403"/>
          </a:xfrm>
        </p:spPr>
        <p:txBody>
          <a:bodyPr/>
          <a:lstStyle>
            <a:lvl1pPr>
              <a:defRPr sz="2000" b="1"/>
            </a:lvl1pPr>
          </a:lstStyle>
          <a:p>
            <a:fld id="{4D56DABF-8A63-4B2A-9E77-16D458D8F15B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2890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BA31E9-40ED-5E30-6485-302F4E426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475FC96-D6B9-5E93-56F2-CB61B01FF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A0B73149-886A-4163-A8E0-121CFB1927ED}" type="datetime1">
              <a:rPr lang="pl-PL" smtClean="0"/>
              <a:t>24.07.2025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9BB2157-10EB-082B-528D-62BA67284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94BC812-C8C7-3F18-0508-4AECCD44C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DABF-8A63-4B2A-9E77-16D458D8F1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0888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79EF3E0E-208B-44E6-B21D-DD498A0DC39B}" type="datetime1">
              <a:rPr lang="pl-PL" smtClean="0"/>
              <a:t>24.07.2025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DABF-8A63-4B2A-9E77-16D458D8F1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3165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pic>
        <p:nvPicPr>
          <p:cNvPr id="7" name="Obraz 6" descr="Obraz zawierający Czcionka, Grafika, zrzut ekranu, projekt graficzny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B7168E7-AAE9-A61A-A2A8-9D66A64BC9B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45" y="9381892"/>
            <a:ext cx="1644151" cy="2884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A6E35C6A-351B-1468-3723-CE2773E0165A}"/>
              </a:ext>
            </a:extLst>
          </p:cNvPr>
          <p:cNvSpPr/>
          <p:nvPr userDrawn="1"/>
        </p:nvSpPr>
        <p:spPr>
          <a:xfrm>
            <a:off x="6276975" y="9378595"/>
            <a:ext cx="581025" cy="288400"/>
          </a:xfrm>
          <a:prstGeom prst="rect">
            <a:avLst/>
          </a:prstGeom>
          <a:solidFill>
            <a:srgbClr val="00E1FF"/>
          </a:solidFill>
          <a:ln>
            <a:solidFill>
              <a:srgbClr val="00E1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24463" y="9259093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56DABF-8A63-4B2A-9E77-16D458D8F15B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47319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720" r:id="rId8"/>
    <p:sldLayoutId id="2147483692" r:id="rId9"/>
    <p:sldLayoutId id="2147483693" r:id="rId10"/>
    <p:sldLayoutId id="2147483694" r:id="rId11"/>
    <p:sldLayoutId id="2147483695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237B0491-81F2-7C7A-D547-E8C1012D0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527050"/>
            <a:ext cx="5915025" cy="1914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E843E42-9289-1EC5-CBE5-847E229F6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2636838"/>
            <a:ext cx="5915025" cy="6284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D5DFDBA-3FA5-5AEB-9FF7-AD8F906E32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9182100"/>
            <a:ext cx="1543050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7F251A-01C8-4D15-AA09-AE2AA791A075}" type="datetimeFigureOut">
              <a:rPr lang="pl-PL" smtClean="0"/>
              <a:t>24.07.2025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B9A68A1-FC33-DE57-2DC7-836913C5B8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9182100"/>
            <a:ext cx="2314575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7EAA03C-216F-C029-6F90-BF69B2DF1A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9182100"/>
            <a:ext cx="1543050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68EBEE-5EF3-4A73-A7B5-7C0ED4CC389F}" type="slidenum">
              <a:rPr lang="pl-PL" smtClean="0"/>
              <a:t>‹#›</a:t>
            </a:fld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64789ACE-A014-2B22-B531-2B4399ACBBF1}"/>
              </a:ext>
            </a:extLst>
          </p:cNvPr>
          <p:cNvSpPr/>
          <p:nvPr userDrawn="1"/>
        </p:nvSpPr>
        <p:spPr>
          <a:xfrm>
            <a:off x="0" y="0"/>
            <a:ext cx="6858000" cy="1124465"/>
          </a:xfrm>
          <a:prstGeom prst="rect">
            <a:avLst/>
          </a:prstGeom>
          <a:solidFill>
            <a:srgbClr val="00E1FF"/>
          </a:solidFill>
          <a:ln>
            <a:solidFill>
              <a:srgbClr val="00E1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 descr="Obraz zawierający Czcionka, Grafika, zrzut ekranu, projekt graficzny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300852A8-7EC4-3827-8223-302A8B346B5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45" y="9381892"/>
            <a:ext cx="1644151" cy="2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95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4CC6938C-FD9E-FC8E-FFA2-006C76AFD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527050"/>
            <a:ext cx="5915025" cy="1914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049E9FB-92FE-7B62-7987-E2CFF680D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2636838"/>
            <a:ext cx="5915025" cy="6284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D7E1534-8EB7-2A16-576F-B35F110EB7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9182100"/>
            <a:ext cx="1543050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D2ECC2-DC16-4937-B5C9-84575333CC5C}" type="datetimeFigureOut">
              <a:rPr lang="pl-PL" smtClean="0"/>
              <a:t>24.07.2025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6FAE806-B6F7-4413-F90B-7C96AD6C50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9182100"/>
            <a:ext cx="2314575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73B6566-AAFE-9D00-0F7E-046A5D4C87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9182100"/>
            <a:ext cx="1543050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408901-B977-4494-8D9F-F3FD8AB13A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7555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2AAC0799-56DA-8E4B-E593-3D65429DE3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4816" y="-833847"/>
            <a:ext cx="5143500" cy="3449637"/>
          </a:xfrm>
        </p:spPr>
        <p:txBody>
          <a:bodyPr>
            <a:normAutofit/>
          </a:bodyPr>
          <a:lstStyle/>
          <a:p>
            <a:r>
              <a:rPr lang="pl-PL" b="1" dirty="0"/>
              <a:t>User Manual</a:t>
            </a:r>
            <a:endParaRPr lang="pl-PL" sz="4800" dirty="0"/>
          </a:p>
        </p:txBody>
      </p:sp>
      <p:sp>
        <p:nvSpPr>
          <p:cNvPr id="6" name="Podtytuł 5">
            <a:extLst>
              <a:ext uri="{FF2B5EF4-FFF2-40B4-BE49-F238E27FC236}">
                <a16:creationId xmlns:a16="http://schemas.microsoft.com/office/drawing/2014/main" id="{86E631C3-8D1B-F3C0-97FE-17DD4733D3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931571"/>
            <a:ext cx="5143500" cy="2392362"/>
          </a:xfrm>
        </p:spPr>
        <p:txBody>
          <a:bodyPr/>
          <a:lstStyle/>
          <a:p>
            <a:r>
              <a:rPr lang="pl-PL" dirty="0"/>
              <a:t>for STAGEV </a:t>
            </a:r>
            <a:r>
              <a:rPr lang="pl-PL" dirty="0" err="1"/>
              <a:t>app</a:t>
            </a:r>
            <a:endParaRPr lang="pl-PL" dirty="0"/>
          </a:p>
        </p:txBody>
      </p:sp>
      <p:pic>
        <p:nvPicPr>
          <p:cNvPr id="2" name="Obraz 1" descr="Obraz zawierający Telefon komórkowy, tekst, gadżet, zrzut ekranu&#10;&#10;Zawartość wygenerowana przez AI może być niepoprawna.">
            <a:extLst>
              <a:ext uri="{FF2B5EF4-FFF2-40B4-BE49-F238E27FC236}">
                <a16:creationId xmlns:a16="http://schemas.microsoft.com/office/drawing/2014/main" id="{334B8415-E481-17C8-0479-805632D92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763" y="3589359"/>
            <a:ext cx="2218474" cy="394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49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63B15EF-C24A-304B-3F51-87419FFC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DABF-8A63-4B2A-9E77-16D458D8F15B}" type="slidenum">
              <a:rPr lang="pl-PL" smtClean="0"/>
              <a:t>10</a:t>
            </a:fld>
            <a:endParaRPr lang="pl-PL"/>
          </a:p>
        </p:txBody>
      </p:sp>
      <p:pic>
        <p:nvPicPr>
          <p:cNvPr id="6" name="Obraz 5" descr="Obraz zawierający tekst, zrzut ekranu, Telefon komórkowy, Urządzenie przenośne&#10;&#10;Zawartość wygenerowana przez AI może być niepoprawna.">
            <a:extLst>
              <a:ext uri="{FF2B5EF4-FFF2-40B4-BE49-F238E27FC236}">
                <a16:creationId xmlns:a16="http://schemas.microsoft.com/office/drawing/2014/main" id="{83ABDAE1-72AB-E5D6-9EED-A0299FED6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451" y="1336805"/>
            <a:ext cx="1827094" cy="3248167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FD42884E-42A9-EF92-2020-D3E6504BCF05}"/>
              </a:ext>
            </a:extLst>
          </p:cNvPr>
          <p:cNvSpPr txBox="1"/>
          <p:nvPr/>
        </p:nvSpPr>
        <p:spPr>
          <a:xfrm>
            <a:off x="471487" y="5744368"/>
            <a:ext cx="5915025" cy="2755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n-US" sz="1100" b="1" dirty="0"/>
              <a:t>Personal Information – </a:t>
            </a:r>
            <a:r>
              <a:rPr lang="en-US" sz="1100" dirty="0"/>
              <a:t>access user data like email</a:t>
            </a: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n-US" sz="1100" b="1" dirty="0"/>
              <a:t>Notifications – </a:t>
            </a:r>
            <a:r>
              <a:rPr lang="en-US" sz="1100" dirty="0"/>
              <a:t>choose which push notifications to receive</a:t>
            </a: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n-US" sz="1100" b="1" dirty="0"/>
              <a:t>Add Second Account – </a:t>
            </a:r>
            <a:r>
              <a:rPr lang="en-US" sz="1100" dirty="0"/>
              <a:t>add a business or private account</a:t>
            </a: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n-US" sz="1100" b="1" dirty="0"/>
              <a:t>Manage Access to STAGEV </a:t>
            </a:r>
            <a:r>
              <a:rPr lang="en-US" sz="1100" dirty="0"/>
              <a:t>– control who can access the charger</a:t>
            </a: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n-US" sz="1100" b="1" dirty="0"/>
              <a:t>Charger Name – </a:t>
            </a:r>
            <a:r>
              <a:rPr lang="en-US" sz="1100" dirty="0"/>
              <a:t>change or set charger name</a:t>
            </a: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n-US" sz="1100" b="1" dirty="0"/>
              <a:t>Charging Modes </a:t>
            </a:r>
            <a:r>
              <a:rPr lang="en-US" sz="1100" dirty="0"/>
              <a:t>– choose different charging modes</a:t>
            </a: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n-US" sz="1100" b="1" dirty="0"/>
              <a:t>Connection Power Limit – </a:t>
            </a:r>
            <a:r>
              <a:rPr lang="en-US" sz="1100" dirty="0"/>
              <a:t>set the max power the charger can draw</a:t>
            </a: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n-US" sz="1100" b="1" dirty="0"/>
              <a:t>Charger Currency</a:t>
            </a:r>
            <a:r>
              <a:rPr lang="pl-PL" sz="1100" b="1" dirty="0"/>
              <a:t> </a:t>
            </a:r>
            <a:r>
              <a:rPr lang="en-US" sz="1100" b="1" dirty="0"/>
              <a:t> – </a:t>
            </a:r>
            <a:r>
              <a:rPr lang="en-US" sz="1100" dirty="0"/>
              <a:t>choose the currency for charging costs</a:t>
            </a:r>
            <a:endParaRPr lang="pl-PL" sz="1100" dirty="0"/>
          </a:p>
        </p:txBody>
      </p: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BDA5E0DE-AE63-38A6-0BB0-9F5D9221CBE8}"/>
              </a:ext>
            </a:extLst>
          </p:cNvPr>
          <p:cNvCxnSpPr/>
          <p:nvPr/>
        </p:nvCxnSpPr>
        <p:spPr>
          <a:xfrm>
            <a:off x="471488" y="5153025"/>
            <a:ext cx="5915025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pole tekstowe 7">
            <a:extLst>
              <a:ext uri="{FF2B5EF4-FFF2-40B4-BE49-F238E27FC236}">
                <a16:creationId xmlns:a16="http://schemas.microsoft.com/office/drawing/2014/main" id="{E89B4B54-1CE3-C36D-2EE4-CEEA90E73A03}"/>
              </a:ext>
            </a:extLst>
          </p:cNvPr>
          <p:cNvSpPr txBox="1"/>
          <p:nvPr/>
        </p:nvSpPr>
        <p:spPr>
          <a:xfrm>
            <a:off x="614361" y="5310197"/>
            <a:ext cx="5629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A brief description of the settings from top to bottom</a:t>
            </a:r>
            <a:endParaRPr lang="pl-PL" sz="1400" b="1" dirty="0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FD8A31B7-4804-6F81-D6B8-18205EBBD208}"/>
              </a:ext>
            </a:extLst>
          </p:cNvPr>
          <p:cNvSpPr txBox="1">
            <a:spLocks/>
          </p:cNvSpPr>
          <p:nvPr/>
        </p:nvSpPr>
        <p:spPr>
          <a:xfrm>
            <a:off x="485776" y="197200"/>
            <a:ext cx="5915025" cy="603563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/>
              <a:t>3. </a:t>
            </a:r>
            <a:r>
              <a:rPr lang="pl-PL" sz="2000" b="1" dirty="0" err="1"/>
              <a:t>Settings</a:t>
            </a:r>
            <a:endParaRPr lang="en-US" sz="2000" b="1" noProof="1"/>
          </a:p>
        </p:txBody>
      </p:sp>
    </p:spTree>
    <p:extLst>
      <p:ext uri="{BB962C8B-B14F-4D97-AF65-F5344CB8AC3E}">
        <p14:creationId xmlns:p14="http://schemas.microsoft.com/office/powerpoint/2010/main" val="3530258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2FA5D84-5A8E-AEF3-1240-380F82145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DABF-8A63-4B2A-9E77-16D458D8F15B}" type="slidenum">
              <a:rPr lang="pl-PL" smtClean="0"/>
              <a:t>11</a:t>
            </a:fld>
            <a:endParaRPr lang="pl-PL"/>
          </a:p>
        </p:txBody>
      </p:sp>
      <p:pic>
        <p:nvPicPr>
          <p:cNvPr id="6" name="Obraz 5" descr="Obraz zawierający tekst, zrzut ekranu, Telefon komórkowy, Urządzenie przenośne&#10;&#10;Zawartość wygenerowana przez AI może być niepoprawna.">
            <a:extLst>
              <a:ext uri="{FF2B5EF4-FFF2-40B4-BE49-F238E27FC236}">
                <a16:creationId xmlns:a16="http://schemas.microsoft.com/office/drawing/2014/main" id="{7A4A9CA2-165C-644D-6C91-C6ECEA5A4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8" y="1398284"/>
            <a:ext cx="1705208" cy="3031482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0F715437-F915-CB74-46A0-85BE9460C369}"/>
              </a:ext>
            </a:extLst>
          </p:cNvPr>
          <p:cNvSpPr txBox="1"/>
          <p:nvPr/>
        </p:nvSpPr>
        <p:spPr>
          <a:xfrm>
            <a:off x="2524126" y="1852196"/>
            <a:ext cx="3733800" cy="2416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1100" b="1" dirty="0"/>
              <a:t>Log Out – </a:t>
            </a:r>
            <a:r>
              <a:rPr lang="en-US" sz="1100" dirty="0"/>
              <a:t>log out of the account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1100" b="1" dirty="0"/>
              <a:t>Language – </a:t>
            </a:r>
            <a:r>
              <a:rPr lang="en-US" sz="1100" dirty="0"/>
              <a:t>change app interface language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1100" b="1" dirty="0"/>
              <a:t>App Currency – </a:t>
            </a:r>
            <a:r>
              <a:rPr lang="en-US" sz="1100" dirty="0"/>
              <a:t>choose currency for prices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1100" b="1" dirty="0"/>
              <a:t>Change Password – </a:t>
            </a:r>
            <a:r>
              <a:rPr lang="en-US" sz="1100" dirty="0"/>
              <a:t>update account password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1100" b="1" dirty="0"/>
              <a:t>Time Zone – </a:t>
            </a:r>
            <a:r>
              <a:rPr lang="en-US" sz="1100" dirty="0"/>
              <a:t>set time zone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1100" b="1" dirty="0"/>
              <a:t>Delete Account – </a:t>
            </a:r>
            <a:r>
              <a:rPr lang="en-US" sz="1100" dirty="0"/>
              <a:t>permanently delete current account</a:t>
            </a:r>
            <a:endParaRPr lang="pl-PL" sz="1100" dirty="0"/>
          </a:p>
        </p:txBody>
      </p:sp>
      <p:pic>
        <p:nvPicPr>
          <p:cNvPr id="14" name="Obraz 13" descr="Obraz zawierający tekst, zrzut ekranu, multimedia, gadżet&#10;&#10;Zawartość wygenerowana przez AI może być niepoprawna.">
            <a:extLst>
              <a:ext uri="{FF2B5EF4-FFF2-40B4-BE49-F238E27FC236}">
                <a16:creationId xmlns:a16="http://schemas.microsoft.com/office/drawing/2014/main" id="{2C552003-458D-8DFD-A39C-718903842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6" y="5759309"/>
            <a:ext cx="1705208" cy="3031481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3C1D3A15-8AE1-0C3A-54C9-3674D19E26D2}"/>
              </a:ext>
            </a:extLst>
          </p:cNvPr>
          <p:cNvSpPr txBox="1"/>
          <p:nvPr/>
        </p:nvSpPr>
        <p:spPr>
          <a:xfrm>
            <a:off x="2700338" y="6198649"/>
            <a:ext cx="3257550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The screen displays three buttons related to push notifications. Here are their descriptions:</a:t>
            </a:r>
            <a:endParaRPr lang="pl-PL" sz="1100" dirty="0"/>
          </a:p>
          <a:p>
            <a:endParaRPr lang="pl-PL" sz="1100" dirty="0"/>
          </a:p>
          <a:p>
            <a:r>
              <a:rPr lang="en-US" sz="1100" b="1" dirty="0"/>
              <a:t>Start Charging </a:t>
            </a:r>
            <a:r>
              <a:rPr lang="en-US" sz="1100" dirty="0"/>
              <a:t>–</a:t>
            </a:r>
            <a:r>
              <a:rPr lang="en-US" sz="1100" b="1" dirty="0"/>
              <a:t> </a:t>
            </a:r>
            <a:r>
              <a:rPr lang="en-US" sz="1100" dirty="0"/>
              <a:t>push notification when charging starts</a:t>
            </a:r>
            <a:endParaRPr lang="pl-PL" sz="1100" dirty="0"/>
          </a:p>
          <a:p>
            <a:endParaRPr lang="en-US" sz="1100" b="1" dirty="0"/>
          </a:p>
          <a:p>
            <a:r>
              <a:rPr lang="en-US" sz="1100" b="1" dirty="0"/>
              <a:t>Stop Charging </a:t>
            </a:r>
            <a:r>
              <a:rPr lang="en-US" sz="1100" dirty="0"/>
              <a:t>– push notification when charging ends</a:t>
            </a:r>
            <a:endParaRPr lang="pl-PL" sz="1100" dirty="0"/>
          </a:p>
          <a:p>
            <a:endParaRPr lang="en-US" sz="1100" b="1" dirty="0"/>
          </a:p>
          <a:p>
            <a:r>
              <a:rPr lang="en-US" sz="1100" b="1" dirty="0"/>
              <a:t>Charging Error </a:t>
            </a:r>
            <a:r>
              <a:rPr lang="en-US" sz="1100" dirty="0"/>
              <a:t>– push notification if an error occurs</a:t>
            </a:r>
            <a:endParaRPr lang="pl-PL" sz="1100" dirty="0"/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AC69F1B1-5E51-BB7A-E358-4DAF6F1FC733}"/>
              </a:ext>
            </a:extLst>
          </p:cNvPr>
          <p:cNvSpPr txBox="1">
            <a:spLocks/>
          </p:cNvSpPr>
          <p:nvPr/>
        </p:nvSpPr>
        <p:spPr>
          <a:xfrm>
            <a:off x="485776" y="197200"/>
            <a:ext cx="5915025" cy="603563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/>
              <a:t>3.1 Personal Info &amp; </a:t>
            </a:r>
            <a:r>
              <a:rPr lang="pl-PL" sz="2000" b="1" dirty="0" err="1"/>
              <a:t>Notifications</a:t>
            </a:r>
            <a:endParaRPr lang="en-US" sz="2000" b="1" noProof="1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C6728266-B1D4-63F3-AB4B-A24400E54094}"/>
              </a:ext>
            </a:extLst>
          </p:cNvPr>
          <p:cNvSpPr txBox="1">
            <a:spLocks/>
          </p:cNvSpPr>
          <p:nvPr/>
        </p:nvSpPr>
        <p:spPr>
          <a:xfrm>
            <a:off x="485776" y="4790804"/>
            <a:ext cx="5915025" cy="603563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/>
              <a:t>3.2 </a:t>
            </a:r>
            <a:r>
              <a:rPr lang="pl-PL" sz="2000" b="1" dirty="0" err="1"/>
              <a:t>Notifications</a:t>
            </a:r>
            <a:endParaRPr lang="pl-PL" sz="2000" b="1" dirty="0"/>
          </a:p>
        </p:txBody>
      </p:sp>
    </p:spTree>
    <p:extLst>
      <p:ext uri="{BB962C8B-B14F-4D97-AF65-F5344CB8AC3E}">
        <p14:creationId xmlns:p14="http://schemas.microsoft.com/office/powerpoint/2010/main" val="3251790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ED08FF2-3C98-0EC9-D11D-702272B7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DABF-8A63-4B2A-9E77-16D458D8F15B}" type="slidenum">
              <a:rPr lang="pl-PL" smtClean="0"/>
              <a:t>12</a:t>
            </a:fld>
            <a:endParaRPr lang="pl-PL"/>
          </a:p>
        </p:txBody>
      </p:sp>
      <p:pic>
        <p:nvPicPr>
          <p:cNvPr id="6" name="Obraz 5" descr="Obraz zawierający tekst, zrzut ekranu, multimedia, oprogramowanie&#10;&#10;Zawartość wygenerowana przez AI może być niepoprawna.">
            <a:extLst>
              <a:ext uri="{FF2B5EF4-FFF2-40B4-BE49-F238E27FC236}">
                <a16:creationId xmlns:a16="http://schemas.microsoft.com/office/drawing/2014/main" id="{7076D826-7EBF-64C1-A26C-516974620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6" y="1157888"/>
            <a:ext cx="1578882" cy="2806902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9963B5EC-4167-529C-074B-BB3AAD63CBF5}"/>
              </a:ext>
            </a:extLst>
          </p:cNvPr>
          <p:cNvSpPr txBox="1"/>
          <p:nvPr/>
        </p:nvSpPr>
        <p:spPr>
          <a:xfrm>
            <a:off x="508309" y="4071821"/>
            <a:ext cx="1930092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The app allows you to add a second business or private account.</a:t>
            </a:r>
          </a:p>
          <a:p>
            <a:r>
              <a:rPr lang="en-US" sz="1100" dirty="0"/>
              <a:t>To add a second account, enter the names for both accounts and click "Confirm."</a:t>
            </a:r>
          </a:p>
          <a:p>
            <a:r>
              <a:rPr lang="en-US" sz="1100" dirty="0"/>
              <a:t>To continue, you must log in to the second account.</a:t>
            </a:r>
            <a:endParaRPr lang="pl-PL" sz="1100" dirty="0"/>
          </a:p>
        </p:txBody>
      </p:sp>
      <p:pic>
        <p:nvPicPr>
          <p:cNvPr id="11" name="Obraz 10" descr="Obraz zawierający elektronika, tekst, zrzut ekranu, multimedia&#10;&#10;Zawartość wygenerowana przez AI może być niepoprawna.">
            <a:extLst>
              <a:ext uri="{FF2B5EF4-FFF2-40B4-BE49-F238E27FC236}">
                <a16:creationId xmlns:a16="http://schemas.microsoft.com/office/drawing/2014/main" id="{D5628C7B-033C-B940-3A04-7BDEDB457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902" y="1157888"/>
            <a:ext cx="1615846" cy="2872615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835DDA8-3D4C-1E71-2A71-7B4C5CDCB364}"/>
              </a:ext>
            </a:extLst>
          </p:cNvPr>
          <p:cNvSpPr txBox="1"/>
          <p:nvPr/>
        </p:nvSpPr>
        <p:spPr>
          <a:xfrm>
            <a:off x="4003902" y="4071822"/>
            <a:ext cx="19873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If you don't have a second account, you need to register one by clicking "Register second account."</a:t>
            </a:r>
          </a:p>
          <a:p>
            <a:r>
              <a:rPr lang="en-US" sz="1100" dirty="0"/>
              <a:t>The registration process is the same as for the first account.</a:t>
            </a:r>
            <a:endParaRPr lang="pl-PL" sz="1100" dirty="0"/>
          </a:p>
        </p:txBody>
      </p:sp>
      <p:sp>
        <p:nvSpPr>
          <p:cNvPr id="13" name="Prostokąt: zaokrąglone rogi 12">
            <a:extLst>
              <a:ext uri="{FF2B5EF4-FFF2-40B4-BE49-F238E27FC236}">
                <a16:creationId xmlns:a16="http://schemas.microsoft.com/office/drawing/2014/main" id="{C2FF81E4-FFBF-08FF-CD5D-7EC22D3B0311}"/>
              </a:ext>
            </a:extLst>
          </p:cNvPr>
          <p:cNvSpPr/>
          <p:nvPr/>
        </p:nvSpPr>
        <p:spPr>
          <a:xfrm>
            <a:off x="4659466" y="3052973"/>
            <a:ext cx="485775" cy="190500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DC9DAA87-AB1E-C8B3-407D-E7CF938206D5}"/>
              </a:ext>
            </a:extLst>
          </p:cNvPr>
          <p:cNvCxnSpPr>
            <a:cxnSpLocks/>
          </p:cNvCxnSpPr>
          <p:nvPr/>
        </p:nvCxnSpPr>
        <p:spPr>
          <a:xfrm>
            <a:off x="508309" y="5805675"/>
            <a:ext cx="59150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ytuł 1">
            <a:extLst>
              <a:ext uri="{FF2B5EF4-FFF2-40B4-BE49-F238E27FC236}">
                <a16:creationId xmlns:a16="http://schemas.microsoft.com/office/drawing/2014/main" id="{5BB5D0BC-714D-9463-E1C1-93D849DCAACB}"/>
              </a:ext>
            </a:extLst>
          </p:cNvPr>
          <p:cNvSpPr txBox="1">
            <a:spLocks/>
          </p:cNvSpPr>
          <p:nvPr/>
        </p:nvSpPr>
        <p:spPr>
          <a:xfrm>
            <a:off x="485776" y="197200"/>
            <a:ext cx="5915025" cy="603563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/>
              <a:t>3.3 </a:t>
            </a:r>
            <a:r>
              <a:rPr lang="pl-PL" sz="2000" b="1" dirty="0" err="1"/>
              <a:t>Adding</a:t>
            </a:r>
            <a:r>
              <a:rPr lang="pl-PL" sz="2000" b="1" dirty="0"/>
              <a:t> a Second </a:t>
            </a:r>
            <a:r>
              <a:rPr lang="pl-PL" sz="2000" b="1" dirty="0" err="1"/>
              <a:t>Account</a:t>
            </a:r>
            <a:endParaRPr lang="pl-PL" sz="2000" b="1" dirty="0"/>
          </a:p>
        </p:txBody>
      </p:sp>
      <p:pic>
        <p:nvPicPr>
          <p:cNvPr id="2" name="Obraz 1" descr="Obraz zawierający tekst, zrzut ekranu, Telefon komórkowy, gadżet&#10;&#10;Zawartość wygenerowana przez AI może być niepoprawna.">
            <a:extLst>
              <a:ext uri="{FF2B5EF4-FFF2-40B4-BE49-F238E27FC236}">
                <a16:creationId xmlns:a16="http://schemas.microsoft.com/office/drawing/2014/main" id="{D9E23073-6DCF-7907-DCF5-879A3C691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1" y="6035040"/>
            <a:ext cx="1675754" cy="2979119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1257C406-A0CA-E216-B333-4054FCB337AA}"/>
              </a:ext>
            </a:extLst>
          </p:cNvPr>
          <p:cNvSpPr txBox="1"/>
          <p:nvPr/>
        </p:nvSpPr>
        <p:spPr>
          <a:xfrm>
            <a:off x="4111214" y="7142516"/>
            <a:ext cx="188001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After successful registration, you will be able to switch between business and private accounts when selecting a charger.</a:t>
            </a:r>
            <a:endParaRPr lang="pl-PL" sz="1100" dirty="0"/>
          </a:p>
        </p:txBody>
      </p:sp>
      <p:sp>
        <p:nvSpPr>
          <p:cNvPr id="8" name="Prostokąt: zaokrąglone rogi 7">
            <a:extLst>
              <a:ext uri="{FF2B5EF4-FFF2-40B4-BE49-F238E27FC236}">
                <a16:creationId xmlns:a16="http://schemas.microsoft.com/office/drawing/2014/main" id="{3727DC6F-0F04-EBF8-E1C5-4754C89629D6}"/>
              </a:ext>
            </a:extLst>
          </p:cNvPr>
          <p:cNvSpPr/>
          <p:nvPr/>
        </p:nvSpPr>
        <p:spPr>
          <a:xfrm>
            <a:off x="2682728" y="8027895"/>
            <a:ext cx="1150132" cy="286603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8068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7CBE88D-CE22-B994-17C8-F47E4AAAA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DABF-8A63-4B2A-9E77-16D458D8F15B}" type="slidenum">
              <a:rPr lang="pl-PL" smtClean="0"/>
              <a:t>13</a:t>
            </a:fld>
            <a:endParaRPr lang="pl-PL"/>
          </a:p>
        </p:txBody>
      </p:sp>
      <p:pic>
        <p:nvPicPr>
          <p:cNvPr id="16" name="Obraz 15" descr="Obraz zawierający elektronika, tekst, zrzut ekranu, Telefon komórkowy&#10;&#10;Zawartość wygenerowana przez AI może być niepoprawna.">
            <a:extLst>
              <a:ext uri="{FF2B5EF4-FFF2-40B4-BE49-F238E27FC236}">
                <a16:creationId xmlns:a16="http://schemas.microsoft.com/office/drawing/2014/main" id="{5D45B65F-2B83-5D02-CA27-9622CC5F4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6" y="1165023"/>
            <a:ext cx="1578882" cy="2806902"/>
          </a:xfrm>
          <a:prstGeom prst="rect">
            <a:avLst/>
          </a:prstGeom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87709894-03DA-F5BD-A023-71981762DF8F}"/>
              </a:ext>
            </a:extLst>
          </p:cNvPr>
          <p:cNvSpPr txBox="1"/>
          <p:nvPr/>
        </p:nvSpPr>
        <p:spPr>
          <a:xfrm>
            <a:off x="2332919" y="1506645"/>
            <a:ext cx="368951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The charger owner can decide who has access to the app.</a:t>
            </a:r>
            <a:endParaRPr lang="pl-PL" sz="1100" dirty="0"/>
          </a:p>
          <a:p>
            <a:endParaRPr lang="en-US" sz="1100" dirty="0"/>
          </a:p>
          <a:p>
            <a:r>
              <a:rPr lang="en-US" sz="1100" dirty="0"/>
              <a:t>At this point, accounts of other charger users will be displayed.</a:t>
            </a:r>
          </a:p>
          <a:p>
            <a:r>
              <a:rPr lang="en-US" sz="1100" dirty="0"/>
              <a:t>To grant access to another user, their account will appear in the "Unapproved" section.</a:t>
            </a:r>
          </a:p>
          <a:p>
            <a:r>
              <a:rPr lang="en-US" sz="1100" dirty="0"/>
              <a:t>Then, you need to click on their account and grant access.</a:t>
            </a:r>
            <a:endParaRPr lang="pl-PL" sz="1100" dirty="0"/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B101BC71-8D9A-CDBD-643E-D8B9DF26C8EE}"/>
              </a:ext>
            </a:extLst>
          </p:cNvPr>
          <p:cNvSpPr txBox="1">
            <a:spLocks/>
          </p:cNvSpPr>
          <p:nvPr/>
        </p:nvSpPr>
        <p:spPr>
          <a:xfrm>
            <a:off x="485776" y="197200"/>
            <a:ext cx="5915025" cy="603563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/>
              <a:t>3.4 </a:t>
            </a:r>
            <a:r>
              <a:rPr lang="pl-PL" sz="2000" b="1" dirty="0" err="1"/>
              <a:t>Managing</a:t>
            </a:r>
            <a:r>
              <a:rPr lang="pl-PL" sz="2000" b="1" dirty="0"/>
              <a:t> Access to STAGEV</a:t>
            </a: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EA804BE2-95C6-34C7-97B2-13C1F3A32D51}"/>
              </a:ext>
            </a:extLst>
          </p:cNvPr>
          <p:cNvSpPr txBox="1">
            <a:spLocks/>
          </p:cNvSpPr>
          <p:nvPr/>
        </p:nvSpPr>
        <p:spPr>
          <a:xfrm>
            <a:off x="485776" y="4336185"/>
            <a:ext cx="5915025" cy="603563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/>
              <a:t>3.5 </a:t>
            </a:r>
            <a:r>
              <a:rPr lang="pl-PL" sz="2000" b="1" dirty="0" err="1"/>
              <a:t>Setting</a:t>
            </a:r>
            <a:r>
              <a:rPr lang="pl-PL" sz="2000" b="1" dirty="0"/>
              <a:t> </a:t>
            </a:r>
            <a:r>
              <a:rPr lang="pl-PL" sz="2000" b="1" dirty="0" err="1"/>
              <a:t>Charging</a:t>
            </a:r>
            <a:r>
              <a:rPr lang="pl-PL" sz="2000" b="1" dirty="0"/>
              <a:t> </a:t>
            </a:r>
            <a:r>
              <a:rPr lang="pl-PL" sz="2000" b="1" dirty="0" err="1"/>
              <a:t>Modes</a:t>
            </a:r>
            <a:endParaRPr lang="pl-PL" sz="2000" b="1" dirty="0"/>
          </a:p>
        </p:txBody>
      </p:sp>
      <p:pic>
        <p:nvPicPr>
          <p:cNvPr id="6" name="Obraz 5" descr="Obraz zawierający tekst, elektronika, zrzut ekranu, multimedia&#10;&#10;Zawartość wygenerowana przez AI może być niepoprawna.">
            <a:extLst>
              <a:ext uri="{FF2B5EF4-FFF2-40B4-BE49-F238E27FC236}">
                <a16:creationId xmlns:a16="http://schemas.microsoft.com/office/drawing/2014/main" id="{A1CE2DF4-1178-031F-0936-87B99E9AF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39" y="5381902"/>
            <a:ext cx="1579919" cy="2808745"/>
          </a:xfrm>
          <a:prstGeom prst="rect">
            <a:avLst/>
          </a:prstGeom>
        </p:spPr>
      </p:pic>
      <p:pic>
        <p:nvPicPr>
          <p:cNvPr id="8" name="Obraz 7" descr="Obraz zawierający tekst, zrzut ekranu, multimedia, Komunikator&#10;&#10;Zawartość wygenerowana przez AI może być niepoprawna.">
            <a:extLst>
              <a:ext uri="{FF2B5EF4-FFF2-40B4-BE49-F238E27FC236}">
                <a16:creationId xmlns:a16="http://schemas.microsoft.com/office/drawing/2014/main" id="{8D789934-78F6-2202-AAFE-3B3C5114D6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069" y="5381901"/>
            <a:ext cx="1579919" cy="2808745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53EA4EBE-9994-1A27-24CF-FDA0B3EE3433}"/>
              </a:ext>
            </a:extLst>
          </p:cNvPr>
          <p:cNvSpPr txBox="1"/>
          <p:nvPr/>
        </p:nvSpPr>
        <p:spPr>
          <a:xfrm>
            <a:off x="4474794" y="8190646"/>
            <a:ext cx="189846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After expanding the window, you can change: the name, maximum power, cost per kWh, and set a charging time limit.</a:t>
            </a:r>
            <a:endParaRPr lang="pl-PL" sz="1100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37AC3828-D704-85B6-9482-AB0C8550A496}"/>
              </a:ext>
            </a:extLst>
          </p:cNvPr>
          <p:cNvSpPr txBox="1"/>
          <p:nvPr/>
        </p:nvSpPr>
        <p:spPr>
          <a:xfrm>
            <a:off x="545062" y="8248080"/>
            <a:ext cx="17878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Three different setting modes can be defined, which the user can configure independently.</a:t>
            </a:r>
            <a:endParaRPr lang="pl-PL" sz="1100" dirty="0"/>
          </a:p>
        </p:txBody>
      </p:sp>
      <p:sp>
        <p:nvSpPr>
          <p:cNvPr id="15" name="Prostokąt: zaokrąglone rogi 14">
            <a:extLst>
              <a:ext uri="{FF2B5EF4-FFF2-40B4-BE49-F238E27FC236}">
                <a16:creationId xmlns:a16="http://schemas.microsoft.com/office/drawing/2014/main" id="{B9819847-03A3-1345-BFC1-B07D25204B7E}"/>
              </a:ext>
            </a:extLst>
          </p:cNvPr>
          <p:cNvSpPr/>
          <p:nvPr/>
        </p:nvSpPr>
        <p:spPr>
          <a:xfrm>
            <a:off x="1552576" y="5886451"/>
            <a:ext cx="123824" cy="150310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1844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45B3CEA-4022-29F9-E5D9-1C2A0E2B1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DABF-8A63-4B2A-9E77-16D458D8F15B}" type="slidenum">
              <a:rPr lang="pl-PL" smtClean="0"/>
              <a:t>14</a:t>
            </a:fld>
            <a:endParaRPr lang="pl-PL"/>
          </a:p>
        </p:txBody>
      </p:sp>
      <p:pic>
        <p:nvPicPr>
          <p:cNvPr id="9" name="Obraz 8" descr="Obraz zawierający elektronika, zrzut ekranu, tekst, gadżet&#10;&#10;Zawartość wygenerowana przez AI może być niepoprawna.">
            <a:extLst>
              <a:ext uri="{FF2B5EF4-FFF2-40B4-BE49-F238E27FC236}">
                <a16:creationId xmlns:a16="http://schemas.microsoft.com/office/drawing/2014/main" id="{A5FD1028-0094-D24D-6AE9-1640C0FB2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314" y="1283203"/>
            <a:ext cx="1579919" cy="2808745"/>
          </a:xfrm>
          <a:prstGeom prst="rect">
            <a:avLst/>
          </a:prstGeom>
        </p:spPr>
      </p:pic>
      <p:pic>
        <p:nvPicPr>
          <p:cNvPr id="26" name="Obraz 25" descr="Obraz zawierający elektronika, zrzut ekranu, Telefon komórkowy, gadżet&#10;&#10;Zawartość wygenerowana przez AI może być niepoprawna.">
            <a:extLst>
              <a:ext uri="{FF2B5EF4-FFF2-40B4-BE49-F238E27FC236}">
                <a16:creationId xmlns:a16="http://schemas.microsoft.com/office/drawing/2014/main" id="{B0B492A3-58B7-3E74-4A30-FE9E85CDDB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6" y="1283204"/>
            <a:ext cx="1579919" cy="2808745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0F1906F5-52B5-A1B8-5AA6-9C11077634F6}"/>
              </a:ext>
            </a:extLst>
          </p:cNvPr>
          <p:cNvSpPr txBox="1"/>
          <p:nvPr/>
        </p:nvSpPr>
        <p:spPr>
          <a:xfrm>
            <a:off x="2186940" y="1769788"/>
            <a:ext cx="22183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Setting the maximum connection power limit. The charger or chargers connected to the network will not exceed this value.</a:t>
            </a:r>
            <a:endParaRPr lang="pl-PL" sz="1100" dirty="0"/>
          </a:p>
        </p:txBody>
      </p:sp>
      <p:sp>
        <p:nvSpPr>
          <p:cNvPr id="14" name="Prostokąt: zaokrąglone rogi 13">
            <a:extLst>
              <a:ext uri="{FF2B5EF4-FFF2-40B4-BE49-F238E27FC236}">
                <a16:creationId xmlns:a16="http://schemas.microsoft.com/office/drawing/2014/main" id="{7425509F-A6BB-FE61-6D26-72107F88365F}"/>
              </a:ext>
            </a:extLst>
          </p:cNvPr>
          <p:cNvSpPr/>
          <p:nvPr/>
        </p:nvSpPr>
        <p:spPr>
          <a:xfrm>
            <a:off x="704235" y="1769788"/>
            <a:ext cx="1143000" cy="228600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59B6D7D6-572A-6EB4-2D98-8AF5F7F80DE4}"/>
              </a:ext>
            </a:extLst>
          </p:cNvPr>
          <p:cNvSpPr txBox="1"/>
          <p:nvPr/>
        </p:nvSpPr>
        <p:spPr>
          <a:xfrm>
            <a:off x="4567954" y="4091226"/>
            <a:ext cx="15240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then set the power limit by scrolling the value up or down.</a:t>
            </a:r>
            <a:endParaRPr lang="pl-PL" sz="1400" b="1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B1F0902-6B36-4D52-11B2-ED0AC724CFE8}"/>
              </a:ext>
            </a:extLst>
          </p:cNvPr>
          <p:cNvSpPr txBox="1">
            <a:spLocks/>
          </p:cNvSpPr>
          <p:nvPr/>
        </p:nvSpPr>
        <p:spPr>
          <a:xfrm>
            <a:off x="485776" y="197200"/>
            <a:ext cx="5915025" cy="603563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/>
              <a:t>3.6 Connection Power Limit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CDDC38A-136A-6E73-F542-76E5D0C4AB97}"/>
              </a:ext>
            </a:extLst>
          </p:cNvPr>
          <p:cNvSpPr txBox="1"/>
          <p:nvPr/>
        </p:nvSpPr>
        <p:spPr>
          <a:xfrm>
            <a:off x="605275" y="4056658"/>
            <a:ext cx="16230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b="0" i="0" dirty="0" err="1">
                <a:solidFill>
                  <a:srgbClr val="424242"/>
                </a:solidFill>
                <a:effectLst/>
                <a:latin typeface="Segoe Sans"/>
              </a:rPr>
              <a:t>elect</a:t>
            </a:r>
            <a:r>
              <a:rPr lang="pl-PL" sz="1100" b="0" i="0" dirty="0">
                <a:solidFill>
                  <a:srgbClr val="424242"/>
                </a:solidFill>
                <a:effectLst/>
                <a:latin typeface="Segoe Sans"/>
              </a:rPr>
              <a:t> the </a:t>
            </a:r>
            <a:r>
              <a:rPr lang="pl-PL" sz="1100" b="0" i="0" dirty="0" err="1">
                <a:solidFill>
                  <a:srgbClr val="424242"/>
                </a:solidFill>
                <a:effectLst/>
                <a:latin typeface="Segoe Sans"/>
              </a:rPr>
              <a:t>indicated</a:t>
            </a:r>
            <a:r>
              <a:rPr lang="pl-PL" sz="1100" b="0" i="0" dirty="0">
                <a:solidFill>
                  <a:srgbClr val="424242"/>
                </a:solidFill>
                <a:effectLst/>
                <a:latin typeface="Segoe Sans"/>
              </a:rPr>
              <a:t> </a:t>
            </a:r>
            <a:r>
              <a:rPr lang="pl-PL" sz="1100" b="0" i="0" dirty="0" err="1">
                <a:solidFill>
                  <a:srgbClr val="424242"/>
                </a:solidFill>
                <a:effectLst/>
                <a:latin typeface="Segoe Sans"/>
              </a:rPr>
              <a:t>option</a:t>
            </a:r>
            <a:r>
              <a:rPr lang="pl-PL" sz="1100" b="0" i="0" dirty="0">
                <a:solidFill>
                  <a:srgbClr val="424242"/>
                </a:solidFill>
                <a:effectLst/>
                <a:latin typeface="Segoe Sans"/>
              </a:rPr>
              <a:t>,</a:t>
            </a:r>
            <a:endParaRPr lang="pl-PL" sz="1100" dirty="0"/>
          </a:p>
        </p:txBody>
      </p:sp>
      <p:pic>
        <p:nvPicPr>
          <p:cNvPr id="5" name="Obraz 4" descr="Obraz zawierający gadżet, Telefon komórkowy, Urządzenie elektroniczne, multimedia&#10;&#10;Zawartość wygenerowana przez AI może być niepoprawna.">
            <a:extLst>
              <a:ext uri="{FF2B5EF4-FFF2-40B4-BE49-F238E27FC236}">
                <a16:creationId xmlns:a16="http://schemas.microsoft.com/office/drawing/2014/main" id="{7AC4CC0A-6CA1-0148-E7AB-383B5E92DF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6" y="5791071"/>
            <a:ext cx="1623060" cy="2885439"/>
          </a:xfrm>
          <a:prstGeom prst="rect">
            <a:avLst/>
          </a:prstGeom>
        </p:spPr>
      </p:pic>
      <p:sp>
        <p:nvSpPr>
          <p:cNvPr id="7" name="Prostokąt: zaokrąglone rogi 6">
            <a:extLst>
              <a:ext uri="{FF2B5EF4-FFF2-40B4-BE49-F238E27FC236}">
                <a16:creationId xmlns:a16="http://schemas.microsoft.com/office/drawing/2014/main" id="{9CD70661-5EF7-A9FA-9C90-5F2CF9169EDC}"/>
              </a:ext>
            </a:extLst>
          </p:cNvPr>
          <p:cNvSpPr/>
          <p:nvPr/>
        </p:nvSpPr>
        <p:spPr>
          <a:xfrm>
            <a:off x="1429171" y="8402173"/>
            <a:ext cx="189411" cy="156754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40C97CA3-2305-54B9-07B0-C5CB6829E4DC}"/>
              </a:ext>
            </a:extLst>
          </p:cNvPr>
          <p:cNvSpPr txBox="1">
            <a:spLocks/>
          </p:cNvSpPr>
          <p:nvPr/>
        </p:nvSpPr>
        <p:spPr>
          <a:xfrm>
            <a:off x="471487" y="4952501"/>
            <a:ext cx="5915025" cy="603563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/>
              <a:t>4. </a:t>
            </a:r>
            <a:r>
              <a:rPr lang="pl-PL" sz="2000" b="1" dirty="0" err="1"/>
              <a:t>Statistics</a:t>
            </a:r>
            <a:endParaRPr lang="pl-PL" sz="2000" b="1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A1B4978C-AA6D-7737-708E-D5C24583BA0E}"/>
              </a:ext>
            </a:extLst>
          </p:cNvPr>
          <p:cNvSpPr txBox="1"/>
          <p:nvPr/>
        </p:nvSpPr>
        <p:spPr>
          <a:xfrm>
            <a:off x="545595" y="8654069"/>
            <a:ext cx="184280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To access the statistics view, tap the highlighted icon.</a:t>
            </a:r>
            <a:endParaRPr lang="pl-PL" sz="1100" dirty="0"/>
          </a:p>
        </p:txBody>
      </p:sp>
      <p:pic>
        <p:nvPicPr>
          <p:cNvPr id="12" name="Obraz 11" descr="Obraz zawierający tekst, zrzut ekranu, elektronika, Urządzenie elektroniczne&#10;&#10;Zawartość wygenerowana przez AI może być niepoprawna.">
            <a:extLst>
              <a:ext uri="{FF2B5EF4-FFF2-40B4-BE49-F238E27FC236}">
                <a16:creationId xmlns:a16="http://schemas.microsoft.com/office/drawing/2014/main" id="{7FA2AADA-FC64-0F6C-DB18-133EA381B9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782" y="5791071"/>
            <a:ext cx="1638441" cy="2912783"/>
          </a:xfrm>
          <a:prstGeom prst="rect">
            <a:avLst/>
          </a:prstGeom>
        </p:spPr>
      </p:pic>
      <p:sp>
        <p:nvSpPr>
          <p:cNvPr id="15" name="Prostokąt: zaokrąglone rogi 14">
            <a:extLst>
              <a:ext uri="{FF2B5EF4-FFF2-40B4-BE49-F238E27FC236}">
                <a16:creationId xmlns:a16="http://schemas.microsoft.com/office/drawing/2014/main" id="{86E0641E-F121-7063-18E6-D76AE16E95AA}"/>
              </a:ext>
            </a:extLst>
          </p:cNvPr>
          <p:cNvSpPr/>
          <p:nvPr/>
        </p:nvSpPr>
        <p:spPr>
          <a:xfrm>
            <a:off x="4731549" y="6246662"/>
            <a:ext cx="1196905" cy="169954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: zaokrąglone rogi 16">
            <a:extLst>
              <a:ext uri="{FF2B5EF4-FFF2-40B4-BE49-F238E27FC236}">
                <a16:creationId xmlns:a16="http://schemas.microsoft.com/office/drawing/2014/main" id="{26AF82F4-EEA3-B2F8-1A7A-43787071CCD0}"/>
              </a:ext>
            </a:extLst>
          </p:cNvPr>
          <p:cNvSpPr/>
          <p:nvPr/>
        </p:nvSpPr>
        <p:spPr>
          <a:xfrm>
            <a:off x="4731549" y="8050405"/>
            <a:ext cx="1196905" cy="260064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156D74BD-EA7E-CDAA-6493-8906703AA6B4}"/>
              </a:ext>
            </a:extLst>
          </p:cNvPr>
          <p:cNvSpPr txBox="1"/>
          <p:nvPr/>
        </p:nvSpPr>
        <p:spPr>
          <a:xfrm>
            <a:off x="4567954" y="8693564"/>
            <a:ext cx="17612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The charts show the cost, energy consumption, and charging time for the selected period.</a:t>
            </a:r>
            <a:endParaRPr lang="pl-PL" sz="1100" dirty="0"/>
          </a:p>
        </p:txBody>
      </p:sp>
    </p:spTree>
    <p:extLst>
      <p:ext uri="{BB962C8B-B14F-4D97-AF65-F5344CB8AC3E}">
        <p14:creationId xmlns:p14="http://schemas.microsoft.com/office/powerpoint/2010/main" val="4035823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670ED3F-B348-2352-1F81-6907CC67F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DABF-8A63-4B2A-9E77-16D458D8F15B}" type="slidenum">
              <a:rPr lang="pl-PL" smtClean="0"/>
              <a:t>15</a:t>
            </a:fld>
            <a:endParaRPr lang="pl-PL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08BA5250-658C-D398-15EA-EBF197B460DD}"/>
              </a:ext>
            </a:extLst>
          </p:cNvPr>
          <p:cNvSpPr txBox="1">
            <a:spLocks/>
          </p:cNvSpPr>
          <p:nvPr/>
        </p:nvSpPr>
        <p:spPr>
          <a:xfrm>
            <a:off x="485776" y="197200"/>
            <a:ext cx="5915025" cy="603563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/>
              <a:t>4.1 </a:t>
            </a:r>
            <a:r>
              <a:rPr lang="pl-PL" sz="2000" b="1" dirty="0" err="1"/>
              <a:t>Charging</a:t>
            </a:r>
            <a:r>
              <a:rPr lang="pl-PL" sz="2000" b="1" dirty="0"/>
              <a:t> </a:t>
            </a:r>
            <a:r>
              <a:rPr lang="pl-PL" sz="2000" b="1" dirty="0" err="1"/>
              <a:t>History</a:t>
            </a:r>
            <a:endParaRPr lang="pl-PL" sz="2000" b="1" dirty="0"/>
          </a:p>
        </p:txBody>
      </p:sp>
      <p:pic>
        <p:nvPicPr>
          <p:cNvPr id="8" name="Obraz 7" descr="Obraz zawierający tekst, zrzut ekranu, multimedia, Telefon komórkowy&#10;&#10;Zawartość wygenerowana przez AI może być niepoprawna.">
            <a:extLst>
              <a:ext uri="{FF2B5EF4-FFF2-40B4-BE49-F238E27FC236}">
                <a16:creationId xmlns:a16="http://schemas.microsoft.com/office/drawing/2014/main" id="{E6A63234-FE8A-A7F5-B68F-838AA96066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351" y="1156556"/>
            <a:ext cx="1842810" cy="3276107"/>
          </a:xfrm>
          <a:prstGeom prst="rect">
            <a:avLst/>
          </a:prstGeom>
        </p:spPr>
      </p:pic>
      <p:pic>
        <p:nvPicPr>
          <p:cNvPr id="9" name="Obraz 8" descr="Obraz zawierający tekst, zrzut ekranu, elektronika, Urządzenie elektroniczne&#10;&#10;Zawartość wygenerowana przez AI może być niepoprawna.">
            <a:extLst>
              <a:ext uri="{FF2B5EF4-FFF2-40B4-BE49-F238E27FC236}">
                <a16:creationId xmlns:a16="http://schemas.microsoft.com/office/drawing/2014/main" id="{6FEBC127-C9EF-490E-14C2-5CE22B53CD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6" y="1156558"/>
            <a:ext cx="1842810" cy="3276105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9A3F4CB6-9DF6-FBDE-E85B-812314B36A3E}"/>
              </a:ext>
            </a:extLst>
          </p:cNvPr>
          <p:cNvSpPr txBox="1"/>
          <p:nvPr/>
        </p:nvSpPr>
        <p:spPr>
          <a:xfrm>
            <a:off x="571701" y="4445730"/>
            <a:ext cx="176974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To view the charging history, tap the highlighted icon.</a:t>
            </a:r>
            <a:endParaRPr lang="pl-PL" sz="1100" dirty="0"/>
          </a:p>
        </p:txBody>
      </p:sp>
      <p:sp>
        <p:nvSpPr>
          <p:cNvPr id="11" name="Prostokąt: zaokrąglone rogi 10">
            <a:extLst>
              <a:ext uri="{FF2B5EF4-FFF2-40B4-BE49-F238E27FC236}">
                <a16:creationId xmlns:a16="http://schemas.microsoft.com/office/drawing/2014/main" id="{D9FBEA1A-D3AD-DFF5-9239-3FA94D97CECD}"/>
              </a:ext>
            </a:extLst>
          </p:cNvPr>
          <p:cNvSpPr/>
          <p:nvPr/>
        </p:nvSpPr>
        <p:spPr>
          <a:xfrm>
            <a:off x="1890713" y="1528763"/>
            <a:ext cx="164306" cy="156158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E86A2733-6268-60D6-2D5D-C8BD2E54ABCF}"/>
              </a:ext>
            </a:extLst>
          </p:cNvPr>
          <p:cNvSpPr txBox="1"/>
          <p:nvPr/>
        </p:nvSpPr>
        <p:spPr>
          <a:xfrm>
            <a:off x="4458920" y="4445730"/>
            <a:ext cx="1983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 list of the charging history will appear, divided by days and including each individual charging session.</a:t>
            </a:r>
            <a:endParaRPr lang="pl-PL" sz="1100" dirty="0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DAB7237B-9AD2-C501-DF12-F0280CE0BB58}"/>
              </a:ext>
            </a:extLst>
          </p:cNvPr>
          <p:cNvSpPr txBox="1"/>
          <p:nvPr/>
        </p:nvSpPr>
        <p:spPr>
          <a:xfrm>
            <a:off x="2341445" y="2629572"/>
            <a:ext cx="22038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Here, the cost, energy usage, time, and charger user are listed.</a:t>
            </a:r>
            <a:endParaRPr lang="pl-PL" sz="1100" dirty="0"/>
          </a:p>
        </p:txBody>
      </p:sp>
    </p:spTree>
    <p:extLst>
      <p:ext uri="{BB962C8B-B14F-4D97-AF65-F5344CB8AC3E}">
        <p14:creationId xmlns:p14="http://schemas.microsoft.com/office/powerpoint/2010/main" val="3510335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BE8FC5-4051-3CA0-6505-3C51E73A8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52544"/>
            <a:ext cx="5486400" cy="286085"/>
          </a:xfrm>
        </p:spPr>
        <p:txBody>
          <a:bodyPr>
            <a:normAutofit fontScale="90000"/>
          </a:bodyPr>
          <a:lstStyle/>
          <a:p>
            <a:r>
              <a:rPr lang="pl-PL" sz="2000" b="1" dirty="0" err="1"/>
              <a:t>Table</a:t>
            </a:r>
            <a:r>
              <a:rPr lang="pl-PL" sz="2000" b="1" dirty="0"/>
              <a:t> of </a:t>
            </a:r>
            <a:r>
              <a:rPr lang="pl-PL" sz="2000" b="1" dirty="0" err="1"/>
              <a:t>Contents</a:t>
            </a:r>
            <a:endParaRPr lang="pl-PL" sz="2000" b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B6C8016-33EE-F355-1D36-096D54370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52500"/>
            <a:ext cx="5486400" cy="800100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200" b="1" dirty="0"/>
              <a:t>1. </a:t>
            </a:r>
            <a:r>
              <a:rPr lang="pl-PL" sz="1200" b="1" dirty="0" err="1"/>
              <a:t>Registration</a:t>
            </a:r>
            <a:r>
              <a:rPr lang="pl-PL" sz="1200" b="1" dirty="0"/>
              <a:t>						  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200" dirty="0"/>
              <a:t>      1.1 </a:t>
            </a:r>
            <a:r>
              <a:rPr lang="en-US" sz="1200" dirty="0"/>
              <a:t>Creating an Account and Logging In</a:t>
            </a:r>
            <a:r>
              <a:rPr lang="pl-PL" sz="1200" dirty="0"/>
              <a:t>				  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200" dirty="0"/>
              <a:t>      1.2 </a:t>
            </a:r>
            <a:r>
              <a:rPr lang="pl-PL" sz="1200" dirty="0" err="1"/>
              <a:t>Adding</a:t>
            </a:r>
            <a:r>
              <a:rPr lang="pl-PL" sz="1200" dirty="0"/>
              <a:t> a </a:t>
            </a:r>
            <a:r>
              <a:rPr lang="pl-PL" sz="1200" dirty="0" err="1"/>
              <a:t>charger</a:t>
            </a:r>
            <a:r>
              <a:rPr lang="pl-PL" sz="1200" dirty="0"/>
              <a:t>					  4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200" dirty="0"/>
              <a:t>      1.3 </a:t>
            </a:r>
            <a:r>
              <a:rPr lang="pl-PL" sz="1200" dirty="0" err="1"/>
              <a:t>Adding</a:t>
            </a:r>
            <a:r>
              <a:rPr lang="pl-PL" sz="1200" dirty="0"/>
              <a:t> </a:t>
            </a:r>
            <a:r>
              <a:rPr lang="pl-PL" sz="1200" dirty="0" err="1"/>
              <a:t>Additional</a:t>
            </a:r>
            <a:r>
              <a:rPr lang="pl-PL" sz="1200" dirty="0"/>
              <a:t> </a:t>
            </a:r>
            <a:r>
              <a:rPr lang="pl-PL" sz="1200" dirty="0" err="1"/>
              <a:t>Chargers</a:t>
            </a:r>
            <a:r>
              <a:rPr lang="pl-PL" sz="1200" dirty="0"/>
              <a:t>				  5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buAutoNum type="arabicPeriod" startAt="2"/>
            </a:pPr>
            <a:r>
              <a:rPr lang="pl-PL" sz="1200" b="1" dirty="0" err="1"/>
              <a:t>Main</a:t>
            </a:r>
            <a:r>
              <a:rPr lang="pl-PL" sz="1200" b="1" dirty="0"/>
              <a:t> </a:t>
            </a:r>
            <a:r>
              <a:rPr lang="pl-PL" sz="1200" b="1" dirty="0" err="1"/>
              <a:t>viev</a:t>
            </a:r>
            <a:r>
              <a:rPr lang="pl-PL" sz="1200" b="1" dirty="0"/>
              <a:t>						  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200" dirty="0"/>
              <a:t>       2.1 </a:t>
            </a:r>
            <a:r>
              <a:rPr lang="pl-PL" sz="1200" dirty="0" err="1"/>
              <a:t>Description</a:t>
            </a:r>
            <a:r>
              <a:rPr lang="pl-PL" sz="1200" dirty="0"/>
              <a:t> of the </a:t>
            </a:r>
            <a:r>
              <a:rPr lang="pl-PL" sz="1200" dirty="0" err="1"/>
              <a:t>Main</a:t>
            </a:r>
            <a:r>
              <a:rPr lang="pl-PL" sz="1200" dirty="0"/>
              <a:t> </a:t>
            </a:r>
            <a:r>
              <a:rPr lang="pl-PL" sz="1200" dirty="0" err="1"/>
              <a:t>View</a:t>
            </a:r>
            <a:r>
              <a:rPr lang="pl-PL" sz="1200" dirty="0"/>
              <a:t>				  6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200" dirty="0"/>
              <a:t>       2.2 </a:t>
            </a:r>
            <a:r>
              <a:rPr lang="pl-PL" sz="1200" dirty="0" err="1"/>
              <a:t>Charging</a:t>
            </a:r>
            <a:r>
              <a:rPr lang="pl-PL" sz="1200" dirty="0"/>
              <a:t> </a:t>
            </a:r>
            <a:r>
              <a:rPr lang="pl-PL" sz="1200" dirty="0" err="1"/>
              <a:t>modes</a:t>
            </a:r>
            <a:r>
              <a:rPr lang="pl-PL" sz="1200" dirty="0"/>
              <a:t>					  7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200" dirty="0"/>
              <a:t>       2.3 </a:t>
            </a:r>
            <a:r>
              <a:rPr lang="pl-PL" sz="1200" dirty="0" err="1"/>
              <a:t>Charger</a:t>
            </a:r>
            <a:r>
              <a:rPr lang="pl-PL" sz="1200" dirty="0"/>
              <a:t> </a:t>
            </a:r>
            <a:r>
              <a:rPr lang="pl-PL" sz="1200" dirty="0" err="1"/>
              <a:t>Location</a:t>
            </a:r>
            <a:r>
              <a:rPr lang="pl-PL" sz="1200" dirty="0"/>
              <a:t>					  8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200" dirty="0"/>
              <a:t>       2.4 </a:t>
            </a:r>
            <a:r>
              <a:rPr lang="pl-PL" sz="1200" dirty="0" err="1"/>
              <a:t>Pausing</a:t>
            </a:r>
            <a:r>
              <a:rPr lang="pl-PL" sz="1200" dirty="0"/>
              <a:t> and </a:t>
            </a:r>
            <a:r>
              <a:rPr lang="pl-PL" sz="1200" dirty="0" err="1"/>
              <a:t>Resuming</a:t>
            </a:r>
            <a:r>
              <a:rPr lang="pl-PL" sz="1200" dirty="0"/>
              <a:t> </a:t>
            </a:r>
            <a:r>
              <a:rPr lang="pl-PL" sz="1200" dirty="0" err="1"/>
              <a:t>Charging</a:t>
            </a:r>
            <a:r>
              <a:rPr lang="pl-PL" sz="1200" dirty="0"/>
              <a:t>				  9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200" dirty="0"/>
              <a:t>       2.5 </a:t>
            </a:r>
            <a:r>
              <a:rPr lang="pl-PL" sz="1200" dirty="0" err="1"/>
              <a:t>Ending</a:t>
            </a:r>
            <a:r>
              <a:rPr lang="pl-PL" sz="1200" dirty="0"/>
              <a:t> the </a:t>
            </a:r>
            <a:r>
              <a:rPr lang="pl-PL" sz="1200" dirty="0" err="1"/>
              <a:t>Charging</a:t>
            </a:r>
            <a:r>
              <a:rPr lang="pl-PL" sz="1200" dirty="0"/>
              <a:t> </a:t>
            </a:r>
            <a:r>
              <a:rPr lang="pl-PL" sz="1200" dirty="0" err="1"/>
              <a:t>Session</a:t>
            </a:r>
            <a:r>
              <a:rPr lang="pl-PL" sz="1200" dirty="0"/>
              <a:t>				  9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buAutoNum type="arabicPeriod" startAt="3"/>
            </a:pPr>
            <a:r>
              <a:rPr lang="pl-PL" sz="1200" b="1" dirty="0" err="1"/>
              <a:t>Settings</a:t>
            </a:r>
            <a:r>
              <a:rPr lang="pl-PL" sz="1200" b="1" dirty="0"/>
              <a:t>						10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200" b="1" dirty="0"/>
              <a:t>       </a:t>
            </a:r>
            <a:r>
              <a:rPr lang="pl-PL" sz="1200" dirty="0"/>
              <a:t>3.1 Personal Information					11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200" dirty="0"/>
              <a:t>       3.2 </a:t>
            </a:r>
            <a:r>
              <a:rPr lang="pl-PL" sz="1200" dirty="0" err="1"/>
              <a:t>Notifications</a:t>
            </a:r>
            <a:r>
              <a:rPr lang="pl-PL" sz="1200" dirty="0"/>
              <a:t>						11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200" dirty="0"/>
              <a:t>       3.3 </a:t>
            </a:r>
            <a:r>
              <a:rPr lang="pl-PL" sz="1200" dirty="0" err="1"/>
              <a:t>Adding</a:t>
            </a:r>
            <a:r>
              <a:rPr lang="pl-PL" sz="1200" dirty="0"/>
              <a:t> a Second </a:t>
            </a:r>
            <a:r>
              <a:rPr lang="pl-PL" sz="1200" dirty="0" err="1"/>
              <a:t>Account</a:t>
            </a:r>
            <a:r>
              <a:rPr lang="pl-PL" sz="1200" dirty="0"/>
              <a:t>				12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200" dirty="0"/>
              <a:t>       3.4 </a:t>
            </a:r>
            <a:r>
              <a:rPr lang="pl-PL" sz="1200" dirty="0" err="1"/>
              <a:t>Managing</a:t>
            </a:r>
            <a:r>
              <a:rPr lang="pl-PL" sz="1200" dirty="0"/>
              <a:t> Access to STAGEV				13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200" dirty="0"/>
              <a:t>       3.5 </a:t>
            </a:r>
            <a:r>
              <a:rPr lang="pl-PL" sz="1200" dirty="0" err="1"/>
              <a:t>Setting</a:t>
            </a:r>
            <a:r>
              <a:rPr lang="pl-PL" sz="1200" dirty="0"/>
              <a:t> </a:t>
            </a:r>
            <a:r>
              <a:rPr lang="pl-PL" sz="1200" dirty="0" err="1"/>
              <a:t>Charging</a:t>
            </a:r>
            <a:r>
              <a:rPr lang="pl-PL" sz="1200" dirty="0"/>
              <a:t> </a:t>
            </a:r>
            <a:r>
              <a:rPr lang="pl-PL" sz="1200" dirty="0" err="1"/>
              <a:t>Modes</a:t>
            </a:r>
            <a:r>
              <a:rPr lang="pl-PL" sz="1200" dirty="0"/>
              <a:t>					13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200" dirty="0"/>
              <a:t>       3.6 Connection Power Limit					14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buAutoNum type="arabicPeriod" startAt="4"/>
            </a:pPr>
            <a:r>
              <a:rPr lang="pl-PL" sz="1200" b="1" dirty="0" err="1"/>
              <a:t>Statistics</a:t>
            </a:r>
            <a:r>
              <a:rPr lang="pl-PL" sz="1200" b="1" dirty="0"/>
              <a:t>						14</a:t>
            </a:r>
            <a:endParaRPr lang="pl-PL" sz="9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200" dirty="0"/>
              <a:t>       4.1 </a:t>
            </a:r>
            <a:r>
              <a:rPr lang="pl-PL" sz="1200" dirty="0" err="1"/>
              <a:t>Charging</a:t>
            </a:r>
            <a:r>
              <a:rPr lang="pl-PL" sz="1200" dirty="0"/>
              <a:t> </a:t>
            </a:r>
            <a:r>
              <a:rPr lang="pl-PL" sz="1200" dirty="0" err="1"/>
              <a:t>History</a:t>
            </a:r>
            <a:r>
              <a:rPr lang="pl-PL" sz="1200" dirty="0"/>
              <a:t> 					</a:t>
            </a:r>
            <a:r>
              <a:rPr lang="pl-PL" sz="1200" noProof="1"/>
              <a:t>15</a:t>
            </a:r>
            <a:endParaRPr lang="en-US" sz="1200" noProof="1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l-PL" sz="12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49483A9-601E-2C1C-EF6E-DAAEB2E89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DABF-8A63-4B2A-9E77-16D458D8F15B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7080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Symbol zastępczy zawartości 5" descr="Obraz zawierający tekst, zrzut ekranu, System operacyjny, multimedia&#10;&#10;Zawartość wygenerowana przez AI może być niepoprawna.">
            <a:extLst>
              <a:ext uri="{FF2B5EF4-FFF2-40B4-BE49-F238E27FC236}">
                <a16:creationId xmlns:a16="http://schemas.microsoft.com/office/drawing/2014/main" id="{FD14EE43-F99E-27BC-5C93-A8AA3D149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380" y="5149968"/>
            <a:ext cx="2258090" cy="2822612"/>
          </a:xfrm>
          <a:prstGeom prst="rect">
            <a:avLst/>
          </a:prstGeom>
        </p:spPr>
      </p:pic>
      <p:pic>
        <p:nvPicPr>
          <p:cNvPr id="9" name="Symbol zastępczy zawartości 5" descr="Obraz zawierający tekst, zrzut ekranu, System operacyjny, multimedia&#10;&#10;Zawartość wygenerowana przez AI może być niepoprawna.">
            <a:extLst>
              <a:ext uri="{FF2B5EF4-FFF2-40B4-BE49-F238E27FC236}">
                <a16:creationId xmlns:a16="http://schemas.microsoft.com/office/drawing/2014/main" id="{A341AD96-9E86-01A4-42D2-4F9357671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71" y="1130968"/>
            <a:ext cx="2258090" cy="2822612"/>
          </a:xfrm>
          <a:prstGeom prst="rect">
            <a:avLst/>
          </a:prstGeom>
        </p:spPr>
      </p:pic>
      <p:pic>
        <p:nvPicPr>
          <p:cNvPr id="8" name="Obraz 7" descr="Obraz zawierający zrzut ekranu, czarne&#10;&#10;Zawartość wygenerowana przez AI może być niepoprawna.">
            <a:extLst>
              <a:ext uri="{FF2B5EF4-FFF2-40B4-BE49-F238E27FC236}">
                <a16:creationId xmlns:a16="http://schemas.microsoft.com/office/drawing/2014/main" id="{87C89472-9BCD-03FA-D2F6-08A18DDF5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46" y="934461"/>
            <a:ext cx="2195939" cy="3293908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DDF4480-CD78-B3A4-789A-BAD5B7EAD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DABF-8A63-4B2A-9E77-16D458D8F15B}" type="slidenum">
              <a:rPr lang="pl-PL" smtClean="0"/>
              <a:t>3</a:t>
            </a:fld>
            <a:endParaRPr lang="pl-PL" dirty="0"/>
          </a:p>
        </p:txBody>
      </p:sp>
      <p:pic>
        <p:nvPicPr>
          <p:cNvPr id="21" name="Obraz 20" descr="Obraz zawierający tekst, zrzut ekranu, Telefon komórkowy, multimedia&#10;&#10;Zawartość wygenerowana przez AI może być niepoprawna.">
            <a:extLst>
              <a:ext uri="{FF2B5EF4-FFF2-40B4-BE49-F238E27FC236}">
                <a16:creationId xmlns:a16="http://schemas.microsoft.com/office/drawing/2014/main" id="{08F2E566-D246-6AB5-C568-B8BF7F5E9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438" y="1130968"/>
            <a:ext cx="2258089" cy="2822612"/>
          </a:xfrm>
          <a:prstGeom prst="rect">
            <a:avLst/>
          </a:prstGeom>
        </p:spPr>
      </p:pic>
      <p:pic>
        <p:nvPicPr>
          <p:cNvPr id="22" name="Obraz 21" descr="Obraz zawierający zrzut ekranu, czarne&#10;&#10;Zawartość wygenerowana przez AI może być niepoprawna.">
            <a:extLst>
              <a:ext uri="{FF2B5EF4-FFF2-40B4-BE49-F238E27FC236}">
                <a16:creationId xmlns:a16="http://schemas.microsoft.com/office/drawing/2014/main" id="{E9F744B8-45C6-70D9-E784-EF6489304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771" y="934461"/>
            <a:ext cx="2195939" cy="3293908"/>
          </a:xfrm>
          <a:prstGeom prst="rect">
            <a:avLst/>
          </a:prstGeom>
        </p:spPr>
      </p:pic>
      <p:pic>
        <p:nvPicPr>
          <p:cNvPr id="24" name="Obraz 23" descr="Obraz zawierający tekst, elektronika, Telefon komórkowy, zrzut ekranu&#10;&#10;Zawartość wygenerowana przez AI może być niepoprawna.">
            <a:extLst>
              <a:ext uri="{FF2B5EF4-FFF2-40B4-BE49-F238E27FC236}">
                <a16:creationId xmlns:a16="http://schemas.microsoft.com/office/drawing/2014/main" id="{A8F97CFF-6E5D-F0AB-A1FC-41EF432C1D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713" y="1168714"/>
            <a:ext cx="2258090" cy="2822613"/>
          </a:xfrm>
          <a:prstGeom prst="rect">
            <a:avLst/>
          </a:prstGeom>
        </p:spPr>
      </p:pic>
      <p:pic>
        <p:nvPicPr>
          <p:cNvPr id="25" name="Obraz 24" descr="Obraz zawierający zrzut ekranu, czarne&#10;&#10;Zawartość wygenerowana przez AI może być niepoprawna.">
            <a:extLst>
              <a:ext uri="{FF2B5EF4-FFF2-40B4-BE49-F238E27FC236}">
                <a16:creationId xmlns:a16="http://schemas.microsoft.com/office/drawing/2014/main" id="{CDD42316-732B-3AC0-1CA7-6981FFD3C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2157" y="989504"/>
            <a:ext cx="2197202" cy="3295803"/>
          </a:xfrm>
          <a:prstGeom prst="rect">
            <a:avLst/>
          </a:prstGeom>
        </p:spPr>
      </p:pic>
      <p:pic>
        <p:nvPicPr>
          <p:cNvPr id="27" name="Obraz 26" descr="Obraz zawierający tekst, zrzut ekranu, Telefon komórkowy, System operacyjny&#10;&#10;Zawartość wygenerowana przez AI może być niepoprawna.">
            <a:extLst>
              <a:ext uri="{FF2B5EF4-FFF2-40B4-BE49-F238E27FC236}">
                <a16:creationId xmlns:a16="http://schemas.microsoft.com/office/drawing/2014/main" id="{B843E749-601F-D360-888B-8CE05D149F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33" y="5134707"/>
            <a:ext cx="2263752" cy="2829691"/>
          </a:xfrm>
          <a:prstGeom prst="rect">
            <a:avLst/>
          </a:prstGeom>
        </p:spPr>
      </p:pic>
      <p:pic>
        <p:nvPicPr>
          <p:cNvPr id="28" name="Obraz 27" descr="Obraz zawierający zrzut ekranu, czarne&#10;&#10;Zawartość wygenerowana przez AI może być niepoprawna.">
            <a:extLst>
              <a:ext uri="{FF2B5EF4-FFF2-40B4-BE49-F238E27FC236}">
                <a16:creationId xmlns:a16="http://schemas.microsoft.com/office/drawing/2014/main" id="{60C2182D-7C0B-E061-2F0F-8EA8C315C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01" y="4953000"/>
            <a:ext cx="2227015" cy="3340523"/>
          </a:xfrm>
          <a:prstGeom prst="rect">
            <a:avLst/>
          </a:prstGeom>
        </p:spPr>
      </p:pic>
      <p:sp>
        <p:nvSpPr>
          <p:cNvPr id="36" name="pole tekstowe 35">
            <a:extLst>
              <a:ext uri="{FF2B5EF4-FFF2-40B4-BE49-F238E27FC236}">
                <a16:creationId xmlns:a16="http://schemas.microsoft.com/office/drawing/2014/main" id="{A4E9A2E8-E4FA-EC85-EF68-F194F6ED9B7B}"/>
              </a:ext>
            </a:extLst>
          </p:cNvPr>
          <p:cNvSpPr txBox="1"/>
          <p:nvPr/>
        </p:nvSpPr>
        <p:spPr>
          <a:xfrm>
            <a:off x="471488" y="4029074"/>
            <a:ext cx="149971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To create an account, press Sign Up.</a:t>
            </a:r>
            <a:endParaRPr lang="pl-PL" sz="900" dirty="0"/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9CABB942-B308-B64D-F030-B3F2CA6F1646}"/>
              </a:ext>
            </a:extLst>
          </p:cNvPr>
          <p:cNvSpPr txBox="1"/>
          <p:nvPr/>
        </p:nvSpPr>
        <p:spPr>
          <a:xfrm>
            <a:off x="2543174" y="4029075"/>
            <a:ext cx="1636503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Enter your email, phone number, and password, then press Sign Up</a:t>
            </a:r>
            <a:endParaRPr lang="pl-PL" sz="900" dirty="0"/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1A23A6B3-B85D-022E-155E-B12F00D97030}"/>
              </a:ext>
            </a:extLst>
          </p:cNvPr>
          <p:cNvSpPr txBox="1"/>
          <p:nvPr/>
        </p:nvSpPr>
        <p:spPr>
          <a:xfrm>
            <a:off x="4762499" y="4029075"/>
            <a:ext cx="1738336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In the email, you will find a verification code for your account, or you can click the green button to automatically fill in the token in the app</a:t>
            </a:r>
            <a:endParaRPr lang="pl-PL" sz="900" dirty="0"/>
          </a:p>
        </p:txBody>
      </p:sp>
      <p:sp>
        <p:nvSpPr>
          <p:cNvPr id="39" name="pole tekstowe 38">
            <a:extLst>
              <a:ext uri="{FF2B5EF4-FFF2-40B4-BE49-F238E27FC236}">
                <a16:creationId xmlns:a16="http://schemas.microsoft.com/office/drawing/2014/main" id="{D61FB067-B3BF-D22D-4617-27AB9B642E18}"/>
              </a:ext>
            </a:extLst>
          </p:cNvPr>
          <p:cNvSpPr txBox="1"/>
          <p:nvPr/>
        </p:nvSpPr>
        <p:spPr>
          <a:xfrm>
            <a:off x="296597" y="8246908"/>
            <a:ext cx="195617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If you didn't use the automatic code entry, please enter it manually</a:t>
            </a:r>
            <a:endParaRPr lang="pl-PL" sz="900" dirty="0"/>
          </a:p>
        </p:txBody>
      </p:sp>
      <p:sp>
        <p:nvSpPr>
          <p:cNvPr id="42" name="Prostokąt: zaokrąglone rogi 41">
            <a:extLst>
              <a:ext uri="{FF2B5EF4-FFF2-40B4-BE49-F238E27FC236}">
                <a16:creationId xmlns:a16="http://schemas.microsoft.com/office/drawing/2014/main" id="{B1EA2808-5BA3-96C7-3CE0-3694E144A770}"/>
              </a:ext>
            </a:extLst>
          </p:cNvPr>
          <p:cNvSpPr/>
          <p:nvPr/>
        </p:nvSpPr>
        <p:spPr>
          <a:xfrm>
            <a:off x="1266825" y="2895600"/>
            <a:ext cx="371475" cy="161925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Prostokąt: zaokrąglone rogi 44">
            <a:extLst>
              <a:ext uri="{FF2B5EF4-FFF2-40B4-BE49-F238E27FC236}">
                <a16:creationId xmlns:a16="http://schemas.microsoft.com/office/drawing/2014/main" id="{98927640-ED88-C7B3-0AF3-9F651B811795}"/>
              </a:ext>
            </a:extLst>
          </p:cNvPr>
          <p:cNvSpPr/>
          <p:nvPr/>
        </p:nvSpPr>
        <p:spPr>
          <a:xfrm>
            <a:off x="5068665" y="2447925"/>
            <a:ext cx="998760" cy="180976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6" name="Obraz 45" descr="Obraz zawierający zrzut ekranu, czarne&#10;&#10;Zawartość wygenerowana przez AI może być niepoprawna.">
            <a:extLst>
              <a:ext uri="{FF2B5EF4-FFF2-40B4-BE49-F238E27FC236}">
                <a16:creationId xmlns:a16="http://schemas.microsoft.com/office/drawing/2014/main" id="{5DAB0709-50F7-BA49-88CA-66CF45456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512" y="4953000"/>
            <a:ext cx="2195939" cy="3293908"/>
          </a:xfrm>
          <a:prstGeom prst="rect">
            <a:avLst/>
          </a:prstGeom>
        </p:spPr>
      </p:pic>
      <p:sp>
        <p:nvSpPr>
          <p:cNvPr id="48" name="pole tekstowe 47">
            <a:extLst>
              <a:ext uri="{FF2B5EF4-FFF2-40B4-BE49-F238E27FC236}">
                <a16:creationId xmlns:a16="http://schemas.microsoft.com/office/drawing/2014/main" id="{8EE50AA8-8559-5DD9-C1A9-557D703135CD}"/>
              </a:ext>
            </a:extLst>
          </p:cNvPr>
          <p:cNvSpPr txBox="1"/>
          <p:nvPr/>
        </p:nvSpPr>
        <p:spPr>
          <a:xfrm>
            <a:off x="2697956" y="8293523"/>
            <a:ext cx="1490663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sz="900" dirty="0"/>
              <a:t>Login to </a:t>
            </a:r>
            <a:r>
              <a:rPr lang="pl-PL" sz="900" dirty="0" err="1"/>
              <a:t>your</a:t>
            </a:r>
            <a:r>
              <a:rPr lang="pl-PL" sz="900" dirty="0"/>
              <a:t> </a:t>
            </a:r>
            <a:r>
              <a:rPr lang="pl-PL" sz="900" dirty="0" err="1"/>
              <a:t>account</a:t>
            </a:r>
            <a:endParaRPr lang="pl-PL" sz="900" dirty="0"/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81E2889-6749-8FBA-A87E-2487B47F57D1}"/>
              </a:ext>
            </a:extLst>
          </p:cNvPr>
          <p:cNvCxnSpPr>
            <a:cxnSpLocks/>
          </p:cNvCxnSpPr>
          <p:nvPr/>
        </p:nvCxnSpPr>
        <p:spPr>
          <a:xfrm>
            <a:off x="503294" y="4813905"/>
            <a:ext cx="585141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D3245BA-B737-2626-A9DB-94D03C2749E0}"/>
              </a:ext>
            </a:extLst>
          </p:cNvPr>
          <p:cNvSpPr txBox="1"/>
          <p:nvPr/>
        </p:nvSpPr>
        <p:spPr>
          <a:xfrm>
            <a:off x="929001" y="856179"/>
            <a:ext cx="811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rgbClr val="055031"/>
                </a:solidFill>
              </a:rPr>
              <a:t>STEP 1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03E05704-8BCE-0E93-FEEC-B2442FA097C7}"/>
              </a:ext>
            </a:extLst>
          </p:cNvPr>
          <p:cNvSpPr txBox="1"/>
          <p:nvPr/>
        </p:nvSpPr>
        <p:spPr>
          <a:xfrm>
            <a:off x="3037681" y="856179"/>
            <a:ext cx="811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rgbClr val="055031"/>
                </a:solidFill>
              </a:rPr>
              <a:t>STEP 2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EC03732-12FF-F274-9EB1-37BC43913AF3}"/>
              </a:ext>
            </a:extLst>
          </p:cNvPr>
          <p:cNvSpPr txBox="1"/>
          <p:nvPr/>
        </p:nvSpPr>
        <p:spPr>
          <a:xfrm>
            <a:off x="929001" y="4857113"/>
            <a:ext cx="811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rgbClr val="055031"/>
                </a:solidFill>
              </a:rPr>
              <a:t>STEP 4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03037273-2DC2-6493-511B-3AA588C37329}"/>
              </a:ext>
            </a:extLst>
          </p:cNvPr>
          <p:cNvSpPr txBox="1"/>
          <p:nvPr/>
        </p:nvSpPr>
        <p:spPr>
          <a:xfrm>
            <a:off x="5243513" y="855806"/>
            <a:ext cx="811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rgbClr val="055031"/>
                </a:solidFill>
              </a:rPr>
              <a:t>STEP 3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23FCE1D6-417C-7A0D-37E3-342BBD16FCE6}"/>
              </a:ext>
            </a:extLst>
          </p:cNvPr>
          <p:cNvSpPr txBox="1"/>
          <p:nvPr/>
        </p:nvSpPr>
        <p:spPr>
          <a:xfrm>
            <a:off x="3036877" y="4872969"/>
            <a:ext cx="811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rgbClr val="055031"/>
                </a:solidFill>
              </a:rPr>
              <a:t>STEP 5</a:t>
            </a:r>
          </a:p>
        </p:txBody>
      </p:sp>
      <p:pic>
        <p:nvPicPr>
          <p:cNvPr id="14" name="Obraz 13" descr="Obraz zawierający elektronika, tekst, zrzut ekranu, multimedia&#10;&#10;Zawartość wygenerowana przez AI może być niepoprawna.">
            <a:extLst>
              <a:ext uri="{FF2B5EF4-FFF2-40B4-BE49-F238E27FC236}">
                <a16:creationId xmlns:a16="http://schemas.microsoft.com/office/drawing/2014/main" id="{EB33DEFA-F0F4-2B78-C423-A61E71610B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837" y="5077266"/>
            <a:ext cx="1624012" cy="2887132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6D5972B7-4ADB-17B2-B253-701300FB9193}"/>
              </a:ext>
            </a:extLst>
          </p:cNvPr>
          <p:cNvSpPr txBox="1"/>
          <p:nvPr/>
        </p:nvSpPr>
        <p:spPr>
          <a:xfrm>
            <a:off x="5189236" y="4872969"/>
            <a:ext cx="811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rgbClr val="055031"/>
                </a:solidFill>
              </a:rPr>
              <a:t>STEP 6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1758DB46-8FCF-7DB6-F396-88808DB20E14}"/>
              </a:ext>
            </a:extLst>
          </p:cNvPr>
          <p:cNvSpPr txBox="1"/>
          <p:nvPr/>
        </p:nvSpPr>
        <p:spPr>
          <a:xfrm>
            <a:off x="4927600" y="8246908"/>
            <a:ext cx="130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View after the first login</a:t>
            </a:r>
            <a:endParaRPr lang="pl-PL" sz="900" dirty="0"/>
          </a:p>
        </p:txBody>
      </p:sp>
      <p:sp>
        <p:nvSpPr>
          <p:cNvPr id="17" name="Prostokąt: zaokrąglone rogi 16">
            <a:extLst>
              <a:ext uri="{FF2B5EF4-FFF2-40B4-BE49-F238E27FC236}">
                <a16:creationId xmlns:a16="http://schemas.microsoft.com/office/drawing/2014/main" id="{A2FF54DC-4F87-024D-1161-90358F060CC3}"/>
              </a:ext>
            </a:extLst>
          </p:cNvPr>
          <p:cNvSpPr/>
          <p:nvPr/>
        </p:nvSpPr>
        <p:spPr>
          <a:xfrm>
            <a:off x="685800" y="6457950"/>
            <a:ext cx="1177925" cy="228600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7035C1CC-EFF7-DBC6-8DF8-74D5D7DD64E4}"/>
              </a:ext>
            </a:extLst>
          </p:cNvPr>
          <p:cNvSpPr txBox="1">
            <a:spLocks/>
          </p:cNvSpPr>
          <p:nvPr/>
        </p:nvSpPr>
        <p:spPr>
          <a:xfrm>
            <a:off x="485776" y="197200"/>
            <a:ext cx="5915025" cy="603563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noProof="1"/>
              <a:t>1.1 Creating an Account and Logging In</a:t>
            </a:r>
          </a:p>
        </p:txBody>
      </p:sp>
    </p:spTree>
    <p:extLst>
      <p:ext uri="{BB962C8B-B14F-4D97-AF65-F5344CB8AC3E}">
        <p14:creationId xmlns:p14="http://schemas.microsoft.com/office/powerpoint/2010/main" val="3487437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28332A8-F7F3-7219-B02A-8F5493948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DABF-8A63-4B2A-9E77-16D458D8F15B}" type="slidenum">
              <a:rPr lang="pl-PL" smtClean="0"/>
              <a:t>4</a:t>
            </a:fld>
            <a:endParaRPr lang="pl-PL"/>
          </a:p>
        </p:txBody>
      </p:sp>
      <p:pic>
        <p:nvPicPr>
          <p:cNvPr id="9" name="Obraz 8" descr="Obraz zawierający elektronika, tekst, zrzut ekranu, multimedia&#10;&#10;Zawartość wygenerowana przez AI może być niepoprawna.">
            <a:extLst>
              <a:ext uri="{FF2B5EF4-FFF2-40B4-BE49-F238E27FC236}">
                <a16:creationId xmlns:a16="http://schemas.microsoft.com/office/drawing/2014/main" id="{EA4CA4B1-213F-82CD-B352-A59F1E633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8" y="1285875"/>
            <a:ext cx="1624012" cy="2887132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4F0D7C60-1588-D0BF-FB5D-F9FB57958EB4}"/>
              </a:ext>
            </a:extLst>
          </p:cNvPr>
          <p:cNvSpPr txBox="1"/>
          <p:nvPr/>
        </p:nvSpPr>
        <p:spPr>
          <a:xfrm>
            <a:off x="581025" y="4301062"/>
            <a:ext cx="151447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After the first login, you need to add a charger. To do this, press Scan QR Code</a:t>
            </a:r>
            <a:endParaRPr lang="pl-PL" sz="900" dirty="0"/>
          </a:p>
        </p:txBody>
      </p:sp>
      <p:sp>
        <p:nvSpPr>
          <p:cNvPr id="14" name="Prostokąt: zaokrąglone rogi 13">
            <a:extLst>
              <a:ext uri="{FF2B5EF4-FFF2-40B4-BE49-F238E27FC236}">
                <a16:creationId xmlns:a16="http://schemas.microsoft.com/office/drawing/2014/main" id="{D5021082-0F3C-D43B-A993-F216D00DB08F}"/>
              </a:ext>
            </a:extLst>
          </p:cNvPr>
          <p:cNvSpPr/>
          <p:nvPr/>
        </p:nvSpPr>
        <p:spPr>
          <a:xfrm>
            <a:off x="714375" y="3724275"/>
            <a:ext cx="659606" cy="171450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highlight>
                <a:srgbClr val="FFFF00"/>
              </a:highlight>
            </a:endParaRPr>
          </a:p>
        </p:txBody>
      </p:sp>
      <p:pic>
        <p:nvPicPr>
          <p:cNvPr id="16" name="Obraz 15" descr="Obraz zawierający zrzut ekranu, Telefon komórkowy, gadżet, Przenośne urządzenie do komunikacji&#10;&#10;Zawartość wygenerowana przez AI może być niepoprawna.">
            <a:extLst>
              <a:ext uri="{FF2B5EF4-FFF2-40B4-BE49-F238E27FC236}">
                <a16:creationId xmlns:a16="http://schemas.microsoft.com/office/drawing/2014/main" id="{9918999E-24D1-9167-6C72-74D39C8D1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994" y="1285875"/>
            <a:ext cx="1624012" cy="2887132"/>
          </a:xfrm>
          <a:prstGeom prst="rect">
            <a:avLst/>
          </a:prstGeom>
        </p:spPr>
      </p:pic>
      <p:pic>
        <p:nvPicPr>
          <p:cNvPr id="18" name="Obraz 17" descr="Obraz zawierający zrzut ekranu, design&#10;&#10;Zawartość wygenerowana przez AI może być niepoprawna.">
            <a:extLst>
              <a:ext uri="{FF2B5EF4-FFF2-40B4-BE49-F238E27FC236}">
                <a16:creationId xmlns:a16="http://schemas.microsoft.com/office/drawing/2014/main" id="{3009D7CC-C1E3-ABB3-F621-DE94E24991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0" y="1159404"/>
            <a:ext cx="3429000" cy="3429000"/>
          </a:xfrm>
          <a:prstGeom prst="rect">
            <a:avLst/>
          </a:prstGeom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12A66B90-7DFA-DA81-10F9-7DF6E5379728}"/>
              </a:ext>
            </a:extLst>
          </p:cNvPr>
          <p:cNvSpPr txBox="1"/>
          <p:nvPr/>
        </p:nvSpPr>
        <p:spPr>
          <a:xfrm>
            <a:off x="3683000" y="4291932"/>
            <a:ext cx="1905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The next step is to scan the QR code from the charger.</a:t>
            </a:r>
          </a:p>
          <a:p>
            <a:r>
              <a:rPr lang="en-US" sz="900" dirty="0"/>
              <a:t>To do this, place the code from the charger inside the white square on your phone screen</a:t>
            </a:r>
            <a:endParaRPr lang="pl-PL" sz="900" dirty="0"/>
          </a:p>
        </p:txBody>
      </p: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id="{17CBC4AE-9986-8355-386D-2E572EF093C8}"/>
              </a:ext>
            </a:extLst>
          </p:cNvPr>
          <p:cNvCxnSpPr>
            <a:cxnSpLocks/>
          </p:cNvCxnSpPr>
          <p:nvPr/>
        </p:nvCxnSpPr>
        <p:spPr>
          <a:xfrm flipV="1">
            <a:off x="3155157" y="2328863"/>
            <a:ext cx="2038349" cy="42386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EDA075CB-6A07-ADD7-6AA6-41AF39262F6F}"/>
              </a:ext>
            </a:extLst>
          </p:cNvPr>
          <p:cNvCxnSpPr>
            <a:cxnSpLocks/>
          </p:cNvCxnSpPr>
          <p:nvPr/>
        </p:nvCxnSpPr>
        <p:spPr>
          <a:xfrm flipV="1">
            <a:off x="3702844" y="2724150"/>
            <a:ext cx="1935956" cy="57388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Obraz 32" descr="Obraz zawierający Telefon komórkowy, tekst, gadżet, zrzut ekranu&#10;&#10;Zawartość wygenerowana przez AI może być niepoprawna.">
            <a:extLst>
              <a:ext uri="{FF2B5EF4-FFF2-40B4-BE49-F238E27FC236}">
                <a16:creationId xmlns:a16="http://schemas.microsoft.com/office/drawing/2014/main" id="{A5811593-8E97-9FB8-87F4-7676E0B47D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244" y="5563511"/>
            <a:ext cx="1624012" cy="2887132"/>
          </a:xfrm>
          <a:prstGeom prst="rect">
            <a:avLst/>
          </a:prstGeom>
        </p:spPr>
      </p:pic>
      <p:sp>
        <p:nvSpPr>
          <p:cNvPr id="34" name="pole tekstowe 33">
            <a:extLst>
              <a:ext uri="{FF2B5EF4-FFF2-40B4-BE49-F238E27FC236}">
                <a16:creationId xmlns:a16="http://schemas.microsoft.com/office/drawing/2014/main" id="{65963DAA-4491-0925-C9E5-D3F23F7E7BDC}"/>
              </a:ext>
            </a:extLst>
          </p:cNvPr>
          <p:cNvSpPr txBox="1"/>
          <p:nvPr/>
        </p:nvSpPr>
        <p:spPr>
          <a:xfrm>
            <a:off x="371078" y="6587532"/>
            <a:ext cx="2078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After successfully adding the charger, you will be redirected to the main panel.</a:t>
            </a:r>
            <a:endParaRPr lang="pl-PL" sz="900" dirty="0"/>
          </a:p>
          <a:p>
            <a:endParaRPr lang="en-US" sz="900" dirty="0"/>
          </a:p>
          <a:p>
            <a:r>
              <a:rPr lang="en-US" sz="900" dirty="0"/>
              <a:t>The view may differ if the charger is connected to a car</a:t>
            </a:r>
            <a:endParaRPr lang="pl-PL" sz="900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0DC1467D-F8CD-0BDB-FC37-FF6E9FAD7CCF}"/>
              </a:ext>
            </a:extLst>
          </p:cNvPr>
          <p:cNvSpPr txBox="1"/>
          <p:nvPr/>
        </p:nvSpPr>
        <p:spPr>
          <a:xfrm>
            <a:off x="1004888" y="1020962"/>
            <a:ext cx="811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rgbClr val="055031"/>
                </a:solidFill>
              </a:rPr>
              <a:t>STEP 1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C551467-846F-F04E-FF62-BFC2F9FB7A73}"/>
              </a:ext>
            </a:extLst>
          </p:cNvPr>
          <p:cNvSpPr txBox="1"/>
          <p:nvPr/>
        </p:nvSpPr>
        <p:spPr>
          <a:xfrm>
            <a:off x="4209256" y="1009437"/>
            <a:ext cx="811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rgbClr val="055031"/>
                </a:solidFill>
              </a:rPr>
              <a:t>STEP 2</a:t>
            </a:r>
          </a:p>
        </p:txBody>
      </p: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AE513206-D585-654A-BC19-8BE0D627C539}"/>
              </a:ext>
            </a:extLst>
          </p:cNvPr>
          <p:cNvCxnSpPr/>
          <p:nvPr/>
        </p:nvCxnSpPr>
        <p:spPr>
          <a:xfrm>
            <a:off x="333721" y="5286737"/>
            <a:ext cx="607325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ytuł 1">
            <a:extLst>
              <a:ext uri="{FF2B5EF4-FFF2-40B4-BE49-F238E27FC236}">
                <a16:creationId xmlns:a16="http://schemas.microsoft.com/office/drawing/2014/main" id="{04D8B79A-F12B-2484-6526-1D488AFBADBC}"/>
              </a:ext>
            </a:extLst>
          </p:cNvPr>
          <p:cNvSpPr txBox="1">
            <a:spLocks/>
          </p:cNvSpPr>
          <p:nvPr/>
        </p:nvSpPr>
        <p:spPr>
          <a:xfrm>
            <a:off x="485776" y="197200"/>
            <a:ext cx="5915025" cy="603563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/>
              <a:t>1.2 </a:t>
            </a:r>
            <a:r>
              <a:rPr lang="pl-PL" sz="2000" b="1" dirty="0" err="1"/>
              <a:t>Adding</a:t>
            </a:r>
            <a:r>
              <a:rPr lang="pl-PL" sz="2000" b="1" dirty="0"/>
              <a:t> a </a:t>
            </a:r>
            <a:r>
              <a:rPr lang="pl-PL" sz="2000" b="1" dirty="0" err="1"/>
              <a:t>charger</a:t>
            </a:r>
            <a:endParaRPr lang="en-US" sz="2000" b="1" noProof="1"/>
          </a:p>
        </p:txBody>
      </p:sp>
    </p:spTree>
    <p:extLst>
      <p:ext uri="{BB962C8B-B14F-4D97-AF65-F5344CB8AC3E}">
        <p14:creationId xmlns:p14="http://schemas.microsoft.com/office/powerpoint/2010/main" val="2913922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8182B4A-98FF-ABA4-907D-0B23CA123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DABF-8A63-4B2A-9E77-16D458D8F15B}" type="slidenum">
              <a:rPr lang="pl-PL" smtClean="0"/>
              <a:t>5</a:t>
            </a:fld>
            <a:endParaRPr lang="pl-PL"/>
          </a:p>
        </p:txBody>
      </p:sp>
      <p:pic>
        <p:nvPicPr>
          <p:cNvPr id="5" name="Obraz 4" descr="Obraz zawierający Telefon komórkowy, tekst, gadżet, zrzut ekranu&#10;&#10;Zawartość wygenerowana przez AI może być niepoprawna.">
            <a:extLst>
              <a:ext uri="{FF2B5EF4-FFF2-40B4-BE49-F238E27FC236}">
                <a16:creationId xmlns:a16="http://schemas.microsoft.com/office/drawing/2014/main" id="{629AF924-B055-7B90-8C45-3D95749B8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23" y="1773987"/>
            <a:ext cx="1624012" cy="2887132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8FE6D150-5F3D-B677-6870-716D3F7020C8}"/>
              </a:ext>
            </a:extLst>
          </p:cNvPr>
          <p:cNvSpPr txBox="1"/>
          <p:nvPr/>
        </p:nvSpPr>
        <p:spPr>
          <a:xfrm>
            <a:off x="897110" y="1513392"/>
            <a:ext cx="811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rgbClr val="055031"/>
                </a:solidFill>
              </a:rPr>
              <a:t>KROK 1</a:t>
            </a:r>
          </a:p>
        </p:txBody>
      </p:sp>
      <p:pic>
        <p:nvPicPr>
          <p:cNvPr id="8" name="Obraz 7" descr="Obraz zawierający elektronika, tekst, zrzut ekranu, Telefon komórkowy&#10;&#10;Zawartość wygenerowana przez AI może być niepoprawna.">
            <a:extLst>
              <a:ext uri="{FF2B5EF4-FFF2-40B4-BE49-F238E27FC236}">
                <a16:creationId xmlns:a16="http://schemas.microsoft.com/office/drawing/2014/main" id="{2C25A7C2-3C46-467F-7BB4-FA8FF1FFED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237" y="1749208"/>
            <a:ext cx="1637950" cy="291191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BFD12C09-6AEF-DBD5-1C07-75712477BDA8}"/>
              </a:ext>
            </a:extLst>
          </p:cNvPr>
          <p:cNvSpPr txBox="1"/>
          <p:nvPr/>
        </p:nvSpPr>
        <p:spPr>
          <a:xfrm>
            <a:off x="2317286" y="2086450"/>
            <a:ext cx="2199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To add another charger, click on the name of the charger.</a:t>
            </a:r>
          </a:p>
        </p:txBody>
      </p:sp>
      <p:sp>
        <p:nvSpPr>
          <p:cNvPr id="10" name="Prostokąt: zaokrąglone rogi 9">
            <a:extLst>
              <a:ext uri="{FF2B5EF4-FFF2-40B4-BE49-F238E27FC236}">
                <a16:creationId xmlns:a16="http://schemas.microsoft.com/office/drawing/2014/main" id="{6FAF6FFB-A64E-AF3D-3AEA-3960E79AE606}"/>
              </a:ext>
            </a:extLst>
          </p:cNvPr>
          <p:cNvSpPr/>
          <p:nvPr/>
        </p:nvSpPr>
        <p:spPr>
          <a:xfrm>
            <a:off x="1440793" y="1943294"/>
            <a:ext cx="342142" cy="154698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34934DD4-335E-90F0-D8CF-B5EC123231A6}"/>
              </a:ext>
            </a:extLst>
          </p:cNvPr>
          <p:cNvCxnSpPr>
            <a:cxnSpLocks/>
            <a:stCxn id="9" idx="1"/>
            <a:endCxn id="10" idx="3"/>
          </p:cNvCxnSpPr>
          <p:nvPr/>
        </p:nvCxnSpPr>
        <p:spPr>
          <a:xfrm flipH="1" flipV="1">
            <a:off x="1782935" y="2020643"/>
            <a:ext cx="534351" cy="25047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FE58C09E-2547-E8D6-8EBC-B17DD0893F22}"/>
              </a:ext>
            </a:extLst>
          </p:cNvPr>
          <p:cNvSpPr txBox="1"/>
          <p:nvPr/>
        </p:nvSpPr>
        <p:spPr>
          <a:xfrm>
            <a:off x="2166764" y="3338036"/>
            <a:ext cx="241769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A list of chargers added to your account will slide out.</a:t>
            </a:r>
            <a:endParaRPr lang="pl-PL" sz="900" dirty="0"/>
          </a:p>
          <a:p>
            <a:endParaRPr lang="en-US" sz="900" dirty="0"/>
          </a:p>
          <a:p>
            <a:r>
              <a:rPr lang="en-US" sz="900" dirty="0"/>
              <a:t>To add another one, tap 'Scan QR Code' and follow the same steps as before</a:t>
            </a:r>
            <a:endParaRPr lang="pl-PL" sz="900" dirty="0"/>
          </a:p>
        </p:txBody>
      </p:sp>
      <p:sp>
        <p:nvSpPr>
          <p:cNvPr id="13" name="Prostokąt: zaokrąglone rogi 12">
            <a:extLst>
              <a:ext uri="{FF2B5EF4-FFF2-40B4-BE49-F238E27FC236}">
                <a16:creationId xmlns:a16="http://schemas.microsoft.com/office/drawing/2014/main" id="{5175F7F8-7BF6-848C-76D0-28F1F6D9AA97}"/>
              </a:ext>
            </a:extLst>
          </p:cNvPr>
          <p:cNvSpPr/>
          <p:nvPr/>
        </p:nvSpPr>
        <p:spPr>
          <a:xfrm>
            <a:off x="4951170" y="3207273"/>
            <a:ext cx="616365" cy="124059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29CCE4F1-2D3B-1026-66DF-4099EAD1138A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4398186" y="3269303"/>
            <a:ext cx="552984" cy="45485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FE1DB911-2926-D263-7A4C-650E12215D5E}"/>
              </a:ext>
            </a:extLst>
          </p:cNvPr>
          <p:cNvSpPr txBox="1"/>
          <p:nvPr/>
        </p:nvSpPr>
        <p:spPr>
          <a:xfrm>
            <a:off x="5161928" y="1511019"/>
            <a:ext cx="811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rgbClr val="055031"/>
                </a:solidFill>
              </a:rPr>
              <a:t>KROK 2</a:t>
            </a:r>
          </a:p>
        </p:txBody>
      </p:sp>
      <p:pic>
        <p:nvPicPr>
          <p:cNvPr id="22" name="Obraz 21" descr="Obraz zawierający Telefon komórkowy, tekst, gadżet, zrzut ekranu&#10;&#10;Zawartość wygenerowana przez AI może być niepoprawna.">
            <a:extLst>
              <a:ext uri="{FF2B5EF4-FFF2-40B4-BE49-F238E27FC236}">
                <a16:creationId xmlns:a16="http://schemas.microsoft.com/office/drawing/2014/main" id="{F33D111E-5C27-40CA-7941-3030555421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03" y="6468220"/>
            <a:ext cx="1204863" cy="2141979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7DF66005-9F0C-F5D2-E557-7E367E64EA9C}"/>
              </a:ext>
            </a:extLst>
          </p:cNvPr>
          <p:cNvSpPr txBox="1"/>
          <p:nvPr/>
        </p:nvSpPr>
        <p:spPr>
          <a:xfrm>
            <a:off x="434490" y="8615085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View when the charging plug is disconnected from the car</a:t>
            </a:r>
            <a:endParaRPr lang="pl-PL" sz="900" dirty="0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6CEE91C4-FC47-CEE1-1FA2-A3FFD1B4D398}"/>
              </a:ext>
            </a:extLst>
          </p:cNvPr>
          <p:cNvSpPr txBox="1"/>
          <p:nvPr/>
        </p:nvSpPr>
        <p:spPr>
          <a:xfrm>
            <a:off x="2633900" y="8628988"/>
            <a:ext cx="16240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View when the charging plug is connected to the vehicle during charging</a:t>
            </a:r>
            <a:endParaRPr lang="pl-PL" sz="900" dirty="0"/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02EBDFC3-2383-3FE9-2C9D-8D5DDDA12418}"/>
              </a:ext>
            </a:extLst>
          </p:cNvPr>
          <p:cNvSpPr txBox="1"/>
          <p:nvPr/>
        </p:nvSpPr>
        <p:spPr>
          <a:xfrm>
            <a:off x="4748563" y="8628989"/>
            <a:ext cx="18288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View when the charging plug is connected to the vehicle with scheduled charging</a:t>
            </a:r>
            <a:endParaRPr lang="pl-PL" sz="900" dirty="0"/>
          </a:p>
        </p:txBody>
      </p:sp>
      <p:pic>
        <p:nvPicPr>
          <p:cNvPr id="26" name="Obraz 25" descr="Obraz zawierający elektronika, tekst, zrzut ekranu, Telefon komórkowy&#10;&#10;Zawartość wygenerowana przez AI może być niepoprawna.">
            <a:extLst>
              <a:ext uri="{FF2B5EF4-FFF2-40B4-BE49-F238E27FC236}">
                <a16:creationId xmlns:a16="http://schemas.microsoft.com/office/drawing/2014/main" id="{BF795FDE-99E2-4630-353E-87D557C99A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106" y="6468222"/>
            <a:ext cx="1204863" cy="2141978"/>
          </a:xfrm>
          <a:prstGeom prst="rect">
            <a:avLst/>
          </a:prstGeom>
        </p:spPr>
      </p:pic>
      <p:pic>
        <p:nvPicPr>
          <p:cNvPr id="27" name="Obraz 26" descr="Obraz zawierający Telefon komórkowy, gadżet, zrzut ekranu, multimedia&#10;&#10;Zawartość wygenerowana przez AI może być niepoprawna.">
            <a:extLst>
              <a:ext uri="{FF2B5EF4-FFF2-40B4-BE49-F238E27FC236}">
                <a16:creationId xmlns:a16="http://schemas.microsoft.com/office/drawing/2014/main" id="{2AB48F54-E4D7-F610-720F-4ABA8FE0A0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304" y="6468220"/>
            <a:ext cx="1204864" cy="2141980"/>
          </a:xfrm>
          <a:prstGeom prst="rect">
            <a:avLst/>
          </a:prstGeom>
        </p:spPr>
      </p:pic>
      <p:sp>
        <p:nvSpPr>
          <p:cNvPr id="28" name="pole tekstowe 27">
            <a:extLst>
              <a:ext uri="{FF2B5EF4-FFF2-40B4-BE49-F238E27FC236}">
                <a16:creationId xmlns:a16="http://schemas.microsoft.com/office/drawing/2014/main" id="{121C1182-77A4-156B-83C3-F75A2058D10E}"/>
              </a:ext>
            </a:extLst>
          </p:cNvPr>
          <p:cNvSpPr txBox="1"/>
          <p:nvPr/>
        </p:nvSpPr>
        <p:spPr>
          <a:xfrm>
            <a:off x="664459" y="5792071"/>
            <a:ext cx="59150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Below are three different views of the main panel. Each screen contains clear messages and icons that inform the user about the current status</a:t>
            </a:r>
            <a:endParaRPr lang="pl-PL" sz="1200" dirty="0"/>
          </a:p>
        </p:txBody>
      </p:sp>
      <p:cxnSp>
        <p:nvCxnSpPr>
          <p:cNvPr id="31" name="Łącznik prosty 30">
            <a:extLst>
              <a:ext uri="{FF2B5EF4-FFF2-40B4-BE49-F238E27FC236}">
                <a16:creationId xmlns:a16="http://schemas.microsoft.com/office/drawing/2014/main" id="{76E81901-34B8-9FDC-EB6E-63E4A1D522D9}"/>
              </a:ext>
            </a:extLst>
          </p:cNvPr>
          <p:cNvCxnSpPr>
            <a:cxnSpLocks/>
          </p:cNvCxnSpPr>
          <p:nvPr/>
        </p:nvCxnSpPr>
        <p:spPr>
          <a:xfrm>
            <a:off x="415371" y="9230518"/>
            <a:ext cx="6029674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Tytuł 1">
            <a:extLst>
              <a:ext uri="{FF2B5EF4-FFF2-40B4-BE49-F238E27FC236}">
                <a16:creationId xmlns:a16="http://schemas.microsoft.com/office/drawing/2014/main" id="{83CE9136-DDFB-4C1A-1CC1-AD1A0472A00E}"/>
              </a:ext>
            </a:extLst>
          </p:cNvPr>
          <p:cNvSpPr txBox="1">
            <a:spLocks/>
          </p:cNvSpPr>
          <p:nvPr/>
        </p:nvSpPr>
        <p:spPr>
          <a:xfrm>
            <a:off x="485776" y="197200"/>
            <a:ext cx="5915025" cy="603563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/>
              <a:t>1.3 </a:t>
            </a:r>
            <a:r>
              <a:rPr lang="pl-PL" sz="2000" b="1" dirty="0" err="1"/>
              <a:t>Adding</a:t>
            </a:r>
            <a:r>
              <a:rPr lang="pl-PL" sz="2000" b="1" dirty="0"/>
              <a:t> </a:t>
            </a:r>
            <a:r>
              <a:rPr lang="pl-PL" sz="2000" b="1" dirty="0" err="1"/>
              <a:t>Additional</a:t>
            </a:r>
            <a:r>
              <a:rPr lang="pl-PL" sz="2000" b="1" dirty="0"/>
              <a:t> </a:t>
            </a:r>
            <a:r>
              <a:rPr lang="pl-PL" sz="2000" b="1" dirty="0" err="1"/>
              <a:t>Chargers</a:t>
            </a:r>
            <a:endParaRPr lang="en-US" sz="2000" b="1" noProof="1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12261441-FA73-F12B-6244-36C849D60BFE}"/>
              </a:ext>
            </a:extLst>
          </p:cNvPr>
          <p:cNvSpPr txBox="1">
            <a:spLocks/>
          </p:cNvSpPr>
          <p:nvPr/>
        </p:nvSpPr>
        <p:spPr>
          <a:xfrm>
            <a:off x="485776" y="4961106"/>
            <a:ext cx="5915025" cy="603563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/>
              <a:t>2. </a:t>
            </a:r>
            <a:r>
              <a:rPr lang="pl-PL" sz="2000" b="1" dirty="0" err="1"/>
              <a:t>Main</a:t>
            </a:r>
            <a:r>
              <a:rPr lang="pl-PL" sz="2000" b="1" dirty="0"/>
              <a:t> </a:t>
            </a:r>
            <a:r>
              <a:rPr lang="pl-PL" sz="2000" b="1" dirty="0" err="1"/>
              <a:t>view</a:t>
            </a:r>
            <a:endParaRPr lang="pl-PL" sz="2000" b="1" dirty="0"/>
          </a:p>
        </p:txBody>
      </p:sp>
    </p:spTree>
    <p:extLst>
      <p:ext uri="{BB962C8B-B14F-4D97-AF65-F5344CB8AC3E}">
        <p14:creationId xmlns:p14="http://schemas.microsoft.com/office/powerpoint/2010/main" val="1340105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6957EB4-98E3-3895-4907-A913D7786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DABF-8A63-4B2A-9E77-16D458D8F15B}" type="slidenum">
              <a:rPr lang="pl-PL" smtClean="0"/>
              <a:t>6</a:t>
            </a:fld>
            <a:endParaRPr lang="pl-PL"/>
          </a:p>
        </p:txBody>
      </p:sp>
      <p:pic>
        <p:nvPicPr>
          <p:cNvPr id="5" name="Obraz 4" descr="Obraz zawierający Telefon komórkowy, gadżet, zrzut ekranu, multimedia&#10;&#10;Zawartość wygenerowana przez AI może być niepoprawna.">
            <a:extLst>
              <a:ext uri="{FF2B5EF4-FFF2-40B4-BE49-F238E27FC236}">
                <a16:creationId xmlns:a16="http://schemas.microsoft.com/office/drawing/2014/main" id="{9ECDEB05-294F-7EAB-1972-993E8E108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680" y="1357196"/>
            <a:ext cx="2022640" cy="359580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71CA3E3F-8D32-E1D0-BCC9-351CF0D21C1F}"/>
              </a:ext>
            </a:extLst>
          </p:cNvPr>
          <p:cNvSpPr txBox="1"/>
          <p:nvPr/>
        </p:nvSpPr>
        <p:spPr>
          <a:xfrm>
            <a:off x="2586037" y="4567408"/>
            <a:ext cx="276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1B9AB3F-EBF8-DAE8-AA23-C9072AA7F820}"/>
              </a:ext>
            </a:extLst>
          </p:cNvPr>
          <p:cNvSpPr txBox="1"/>
          <p:nvPr/>
        </p:nvSpPr>
        <p:spPr>
          <a:xfrm>
            <a:off x="2897981" y="4567408"/>
            <a:ext cx="300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8293CA9F-84FE-2128-CD4F-7FBC2AAD2202}"/>
              </a:ext>
            </a:extLst>
          </p:cNvPr>
          <p:cNvSpPr txBox="1"/>
          <p:nvPr/>
        </p:nvSpPr>
        <p:spPr>
          <a:xfrm>
            <a:off x="3480594" y="4567408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B2EB825-6195-4398-21C3-992E19963388}"/>
              </a:ext>
            </a:extLst>
          </p:cNvPr>
          <p:cNvSpPr txBox="1"/>
          <p:nvPr/>
        </p:nvSpPr>
        <p:spPr>
          <a:xfrm>
            <a:off x="3785394" y="4567408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F0270D94-591E-6A17-AA93-989A0E14EB22}"/>
              </a:ext>
            </a:extLst>
          </p:cNvPr>
          <p:cNvSpPr txBox="1"/>
          <p:nvPr/>
        </p:nvSpPr>
        <p:spPr>
          <a:xfrm>
            <a:off x="2676525" y="3800475"/>
            <a:ext cx="371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58E9DC9-567F-8BC5-AAB5-2E72A985C195}"/>
              </a:ext>
            </a:extLst>
          </p:cNvPr>
          <p:cNvSpPr txBox="1"/>
          <p:nvPr/>
        </p:nvSpPr>
        <p:spPr>
          <a:xfrm>
            <a:off x="3090068" y="3800475"/>
            <a:ext cx="371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rgbClr val="FFFF00"/>
                </a:solidFill>
              </a:rPr>
              <a:t>6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A562787-E717-9D4F-D30C-FF44FE2F7086}"/>
              </a:ext>
            </a:extLst>
          </p:cNvPr>
          <p:cNvSpPr txBox="1"/>
          <p:nvPr/>
        </p:nvSpPr>
        <p:spPr>
          <a:xfrm>
            <a:off x="3624264" y="3800475"/>
            <a:ext cx="371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rgbClr val="FFFF00"/>
                </a:solidFill>
              </a:rPr>
              <a:t>7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69153A72-BE81-8824-B98F-854712AEFAD6}"/>
              </a:ext>
            </a:extLst>
          </p:cNvPr>
          <p:cNvSpPr txBox="1"/>
          <p:nvPr/>
        </p:nvSpPr>
        <p:spPr>
          <a:xfrm>
            <a:off x="3275805" y="2873375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rgbClr val="FFFF00"/>
                </a:solidFill>
              </a:rPr>
              <a:t>8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4291AAF-0FB8-8051-6F99-E591B7A3FD2F}"/>
              </a:ext>
            </a:extLst>
          </p:cNvPr>
          <p:cNvSpPr txBox="1"/>
          <p:nvPr/>
        </p:nvSpPr>
        <p:spPr>
          <a:xfrm>
            <a:off x="3713205" y="1671392"/>
            <a:ext cx="371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rgbClr val="FFFF00"/>
                </a:solidFill>
              </a:rPr>
              <a:t>9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8B98FA7D-C397-ABE6-0C37-BA8EAF7AA781}"/>
              </a:ext>
            </a:extLst>
          </p:cNvPr>
          <p:cNvSpPr txBox="1"/>
          <p:nvPr/>
        </p:nvSpPr>
        <p:spPr>
          <a:xfrm>
            <a:off x="2795587" y="1673667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rgbClr val="FFFF00"/>
                </a:solidFill>
              </a:rPr>
              <a:t>10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12F55723-8CD6-497F-8C37-3F558B801A3A}"/>
              </a:ext>
            </a:extLst>
          </p:cNvPr>
          <p:cNvSpPr txBox="1"/>
          <p:nvPr/>
        </p:nvSpPr>
        <p:spPr>
          <a:xfrm>
            <a:off x="3226948" y="4376737"/>
            <a:ext cx="402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rgbClr val="FFFF00"/>
                </a:solidFill>
              </a:rPr>
              <a:t>11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30850534-7A9E-01E6-A89C-2D75EEF57F81}"/>
              </a:ext>
            </a:extLst>
          </p:cNvPr>
          <p:cNvSpPr txBox="1"/>
          <p:nvPr/>
        </p:nvSpPr>
        <p:spPr>
          <a:xfrm>
            <a:off x="1244600" y="2647950"/>
            <a:ext cx="393700" cy="456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636443F7-7FF4-83BF-ED0A-B70752048E27}"/>
              </a:ext>
            </a:extLst>
          </p:cNvPr>
          <p:cNvSpPr txBox="1"/>
          <p:nvPr/>
        </p:nvSpPr>
        <p:spPr>
          <a:xfrm>
            <a:off x="3587708" y="4160422"/>
            <a:ext cx="477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rgbClr val="FFFF00"/>
                </a:solidFill>
              </a:rPr>
              <a:t>12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57087906-786B-1147-DC73-B41403BA31EF}"/>
              </a:ext>
            </a:extLst>
          </p:cNvPr>
          <p:cNvSpPr txBox="1"/>
          <p:nvPr/>
        </p:nvSpPr>
        <p:spPr>
          <a:xfrm>
            <a:off x="559594" y="5540054"/>
            <a:ext cx="584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200" b="1" dirty="0"/>
              <a:t>Display of Charging Modes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dirty="0"/>
              <a:t>Charging Statistics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dirty="0"/>
              <a:t>Settings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dirty="0"/>
              <a:t>Charging Time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dirty="0"/>
              <a:t>Charging Mode Selection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dirty="0"/>
              <a:t>Current Charging Cost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dirty="0"/>
              <a:t>Energy Consumption Indicator During Charging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dirty="0"/>
              <a:t>Name of the Active Charger (tap to select)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dirty="0"/>
              <a:t>Current Charging Power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dirty="0"/>
              <a:t>Start/Pause Charging Button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dirty="0"/>
              <a:t>Charging Power Switch</a:t>
            </a:r>
            <a:endParaRPr lang="pl-PL" sz="1200" b="1" dirty="0"/>
          </a:p>
        </p:txBody>
      </p:sp>
      <p:cxnSp>
        <p:nvCxnSpPr>
          <p:cNvPr id="29" name="Łącznik prosty 28">
            <a:extLst>
              <a:ext uri="{FF2B5EF4-FFF2-40B4-BE49-F238E27FC236}">
                <a16:creationId xmlns:a16="http://schemas.microsoft.com/office/drawing/2014/main" id="{8A1E6818-3AB3-645F-A5E0-07925EE21846}"/>
              </a:ext>
            </a:extLst>
          </p:cNvPr>
          <p:cNvCxnSpPr/>
          <p:nvPr/>
        </p:nvCxnSpPr>
        <p:spPr>
          <a:xfrm>
            <a:off x="471488" y="5153025"/>
            <a:ext cx="5915025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ytuł 1">
            <a:extLst>
              <a:ext uri="{FF2B5EF4-FFF2-40B4-BE49-F238E27FC236}">
                <a16:creationId xmlns:a16="http://schemas.microsoft.com/office/drawing/2014/main" id="{B270E66A-2E6A-EFEF-B05A-868A62524E8B}"/>
              </a:ext>
            </a:extLst>
          </p:cNvPr>
          <p:cNvSpPr txBox="1">
            <a:spLocks/>
          </p:cNvSpPr>
          <p:nvPr/>
        </p:nvSpPr>
        <p:spPr>
          <a:xfrm>
            <a:off x="485776" y="197200"/>
            <a:ext cx="5915025" cy="603563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/>
              <a:t>2.1 </a:t>
            </a:r>
            <a:r>
              <a:rPr lang="en-US" sz="2000" b="1" dirty="0"/>
              <a:t>Description of the Main View</a:t>
            </a:r>
            <a:endParaRPr lang="en-US" sz="2000" b="1" noProof="1"/>
          </a:p>
        </p:txBody>
      </p:sp>
    </p:spTree>
    <p:extLst>
      <p:ext uri="{BB962C8B-B14F-4D97-AF65-F5344CB8AC3E}">
        <p14:creationId xmlns:p14="http://schemas.microsoft.com/office/powerpoint/2010/main" val="1964051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2EC8BC4-CCFB-0493-B4CA-336337B8C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DABF-8A63-4B2A-9E77-16D458D8F15B}" type="slidenum">
              <a:rPr lang="pl-PL" smtClean="0"/>
              <a:t>7</a:t>
            </a:fld>
            <a:endParaRPr lang="pl-PL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574107E2-8A7D-8953-3464-A29028EE071D}"/>
              </a:ext>
            </a:extLst>
          </p:cNvPr>
          <p:cNvSpPr txBox="1">
            <a:spLocks/>
          </p:cNvSpPr>
          <p:nvPr/>
        </p:nvSpPr>
        <p:spPr>
          <a:xfrm>
            <a:off x="485776" y="197200"/>
            <a:ext cx="5915025" cy="603563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/>
              <a:t>2.2 </a:t>
            </a:r>
            <a:r>
              <a:rPr lang="pl-PL" sz="2000" b="1" dirty="0" err="1"/>
              <a:t>Charging</a:t>
            </a:r>
            <a:r>
              <a:rPr lang="pl-PL" sz="2000" b="1" dirty="0"/>
              <a:t> </a:t>
            </a:r>
            <a:r>
              <a:rPr lang="pl-PL" sz="2000" b="1" dirty="0" err="1"/>
              <a:t>modes</a:t>
            </a:r>
            <a:endParaRPr lang="pl-PL" sz="2000" b="1" dirty="0"/>
          </a:p>
        </p:txBody>
      </p:sp>
      <p:pic>
        <p:nvPicPr>
          <p:cNvPr id="7" name="Obraz 6" descr="Obraz zawierający elektronika, Telefon komórkowy, Komunikator, zrzut ekranu&#10;&#10;Zawartość wygenerowana przez AI może być niepoprawna.">
            <a:extLst>
              <a:ext uri="{FF2B5EF4-FFF2-40B4-BE49-F238E27FC236}">
                <a16:creationId xmlns:a16="http://schemas.microsoft.com/office/drawing/2014/main" id="{1C1A4F10-1C13-631F-A326-E216DE00B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7" y="5159829"/>
            <a:ext cx="2022640" cy="3595804"/>
          </a:xfrm>
          <a:prstGeom prst="rect">
            <a:avLst/>
          </a:prstGeom>
        </p:spPr>
      </p:pic>
      <p:pic>
        <p:nvPicPr>
          <p:cNvPr id="8" name="Obraz 7" descr="Obraz zawierający Telefon komórkowy, gadżet, zrzut ekranu, multimedia&#10;&#10;Zawartość wygenerowana przez AI może być niepoprawna.">
            <a:extLst>
              <a:ext uri="{FF2B5EF4-FFF2-40B4-BE49-F238E27FC236}">
                <a16:creationId xmlns:a16="http://schemas.microsoft.com/office/drawing/2014/main" id="{B11FAF6A-7F92-AF8F-7005-D1D59C476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45" y="1323702"/>
            <a:ext cx="2022640" cy="3595804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8418789A-AC2D-3736-1A12-604B0E82A971}"/>
              </a:ext>
            </a:extLst>
          </p:cNvPr>
          <p:cNvSpPr txBox="1"/>
          <p:nvPr/>
        </p:nvSpPr>
        <p:spPr>
          <a:xfrm>
            <a:off x="3178023" y="2859994"/>
            <a:ext cx="30496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/>
              <a:t>To </a:t>
            </a:r>
            <a:r>
              <a:rPr lang="pl-PL" sz="1100" dirty="0" err="1"/>
              <a:t>change</a:t>
            </a:r>
            <a:r>
              <a:rPr lang="pl-PL" sz="1100" dirty="0"/>
              <a:t> </a:t>
            </a:r>
            <a:r>
              <a:rPr lang="pl-PL" sz="1100" dirty="0" err="1"/>
              <a:t>chraging</a:t>
            </a:r>
            <a:r>
              <a:rPr lang="pl-PL" sz="1100" dirty="0"/>
              <a:t> </a:t>
            </a:r>
            <a:r>
              <a:rPr lang="pl-PL" sz="1100" dirty="0" err="1"/>
              <a:t>mode</a:t>
            </a:r>
            <a:r>
              <a:rPr lang="pl-PL" sz="1100" dirty="0"/>
              <a:t> </a:t>
            </a:r>
            <a:r>
              <a:rPr lang="pl-PL" sz="1100" dirty="0" err="1"/>
              <a:t>press</a:t>
            </a:r>
            <a:r>
              <a:rPr lang="pl-PL" sz="1100" dirty="0"/>
              <a:t> </a:t>
            </a:r>
            <a:r>
              <a:rPr lang="pl-PL" sz="1100" dirty="0" err="1"/>
              <a:t>here</a:t>
            </a:r>
            <a:endParaRPr lang="pl-PL" sz="1100" dirty="0"/>
          </a:p>
        </p:txBody>
      </p:sp>
      <p:sp>
        <p:nvSpPr>
          <p:cNvPr id="10" name="Prostokąt: zaokrąglone rogi 9">
            <a:extLst>
              <a:ext uri="{FF2B5EF4-FFF2-40B4-BE49-F238E27FC236}">
                <a16:creationId xmlns:a16="http://schemas.microsoft.com/office/drawing/2014/main" id="{22BCA405-C794-0895-3483-43B260A50155}"/>
              </a:ext>
            </a:extLst>
          </p:cNvPr>
          <p:cNvSpPr/>
          <p:nvPr/>
        </p:nvSpPr>
        <p:spPr>
          <a:xfrm>
            <a:off x="1201783" y="4611189"/>
            <a:ext cx="274320" cy="195942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B5A4D94F-2C5C-03DB-8DCB-5CA412B613B7}"/>
              </a:ext>
            </a:extLst>
          </p:cNvPr>
          <p:cNvCxnSpPr>
            <a:stCxn id="9" idx="1"/>
            <a:endCxn id="10" idx="3"/>
          </p:cNvCxnSpPr>
          <p:nvPr/>
        </p:nvCxnSpPr>
        <p:spPr>
          <a:xfrm flipH="1">
            <a:off x="1476103" y="2990799"/>
            <a:ext cx="1701920" cy="171836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80FEEB1-665B-C772-BE70-636C031011C3}"/>
              </a:ext>
            </a:extLst>
          </p:cNvPr>
          <p:cNvSpPr txBox="1"/>
          <p:nvPr/>
        </p:nvSpPr>
        <p:spPr>
          <a:xfrm>
            <a:off x="3254736" y="6299615"/>
            <a:ext cx="28962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You can choose one of the three work modes here</a:t>
            </a:r>
            <a:endParaRPr lang="pl-PL" sz="1100" dirty="0"/>
          </a:p>
          <a:p>
            <a:endParaRPr lang="pl-PL" sz="1100" dirty="0"/>
          </a:p>
          <a:p>
            <a:endParaRPr lang="pl-PL" sz="1100" dirty="0"/>
          </a:p>
          <a:p>
            <a:endParaRPr lang="pl-PL" sz="1100" dirty="0"/>
          </a:p>
          <a:p>
            <a:endParaRPr lang="en-US" sz="1100" dirty="0"/>
          </a:p>
          <a:p>
            <a:r>
              <a:rPr lang="en-US" sz="1100" dirty="0"/>
              <a:t>To define these modes, go to the work mode settings</a:t>
            </a:r>
          </a:p>
        </p:txBody>
      </p: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5D0DD51D-CBE1-D125-8C4F-77C279A58C65}"/>
              </a:ext>
            </a:extLst>
          </p:cNvPr>
          <p:cNvCxnSpPr/>
          <p:nvPr/>
        </p:nvCxnSpPr>
        <p:spPr>
          <a:xfrm>
            <a:off x="485776" y="5053603"/>
            <a:ext cx="5915025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8073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7ABA831-D464-D4FA-478D-9CCD1A742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DABF-8A63-4B2A-9E77-16D458D8F15B}" type="slidenum">
              <a:rPr lang="pl-PL" smtClean="0"/>
              <a:t>8</a:t>
            </a:fld>
            <a:endParaRPr lang="pl-PL"/>
          </a:p>
        </p:txBody>
      </p:sp>
      <p:pic>
        <p:nvPicPr>
          <p:cNvPr id="6" name="Obraz 5" descr="Obraz zawierający Telefon komórkowy, gadżet, zrzut ekranu, multimedia&#10;&#10;Zawartość wygenerowana przez AI może być niepoprawna.">
            <a:extLst>
              <a:ext uri="{FF2B5EF4-FFF2-40B4-BE49-F238E27FC236}">
                <a16:creationId xmlns:a16="http://schemas.microsoft.com/office/drawing/2014/main" id="{886EAA31-F176-2843-6C1F-211FCCDB7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276" y="1566029"/>
            <a:ext cx="1468346" cy="2610392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4BEF5F8-5BDF-E6B5-9914-63E37FC1DCCD}"/>
              </a:ext>
            </a:extLst>
          </p:cNvPr>
          <p:cNvSpPr txBox="1"/>
          <p:nvPr/>
        </p:nvSpPr>
        <p:spPr>
          <a:xfrm>
            <a:off x="928282" y="4152395"/>
            <a:ext cx="2292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The STAGEV app includes a map of added chargers.</a:t>
            </a:r>
          </a:p>
          <a:p>
            <a:r>
              <a:rPr lang="en-US" sz="900" dirty="0"/>
              <a:t>To access it, tap the charger selection window</a:t>
            </a:r>
            <a:endParaRPr lang="pl-PL" sz="900" dirty="0"/>
          </a:p>
        </p:txBody>
      </p:sp>
      <p:sp>
        <p:nvSpPr>
          <p:cNvPr id="8" name="Prostokąt: zaokrąglone rogi 7">
            <a:extLst>
              <a:ext uri="{FF2B5EF4-FFF2-40B4-BE49-F238E27FC236}">
                <a16:creationId xmlns:a16="http://schemas.microsoft.com/office/drawing/2014/main" id="{13BAED86-B4AF-6987-01D8-D193F77F53A4}"/>
              </a:ext>
            </a:extLst>
          </p:cNvPr>
          <p:cNvSpPr/>
          <p:nvPr/>
        </p:nvSpPr>
        <p:spPr>
          <a:xfrm>
            <a:off x="2502364" y="1718469"/>
            <a:ext cx="319088" cy="147638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 descr="Obraz zawierający Telefon komórkowy, zrzut ekranu, tekst, Komunikator&#10;&#10;Zawartość wygenerowana przez AI może być niepoprawna.">
            <a:extLst>
              <a:ext uri="{FF2B5EF4-FFF2-40B4-BE49-F238E27FC236}">
                <a16:creationId xmlns:a16="http://schemas.microsoft.com/office/drawing/2014/main" id="{234389E3-E762-466B-BBAF-E856308326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378" y="1566029"/>
            <a:ext cx="1468346" cy="2610393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180AC54-A49F-B8D5-87D3-B0995BEE864D}"/>
              </a:ext>
            </a:extLst>
          </p:cNvPr>
          <p:cNvSpPr txBox="1"/>
          <p:nvPr/>
        </p:nvSpPr>
        <p:spPr>
          <a:xfrm>
            <a:off x="3637601" y="4119922"/>
            <a:ext cx="2292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A list of all chargers assigned to your account will slide out, along with their locations.</a:t>
            </a:r>
          </a:p>
          <a:p>
            <a:r>
              <a:rPr lang="en-US" sz="900" dirty="0"/>
              <a:t>From here, you can set a route by tapping the green arrow or enlarge the map by tapping on it</a:t>
            </a:r>
            <a:endParaRPr lang="pl-PL" sz="900" dirty="0"/>
          </a:p>
        </p:txBody>
      </p:sp>
      <p:pic>
        <p:nvPicPr>
          <p:cNvPr id="13" name="Obraz 12" descr="Obraz zawierający zrzut ekranu, mapa&#10;&#10;Zawartość wygenerowana przez AI może być niepoprawna.">
            <a:extLst>
              <a:ext uri="{FF2B5EF4-FFF2-40B4-BE49-F238E27FC236}">
                <a16:creationId xmlns:a16="http://schemas.microsoft.com/office/drawing/2014/main" id="{0E33D0D2-7425-4ACD-81B3-955C2BF5E6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94" y="5232969"/>
            <a:ext cx="1468346" cy="2610393"/>
          </a:xfrm>
          <a:prstGeom prst="rect">
            <a:avLst/>
          </a:prstGeom>
        </p:spPr>
      </p:pic>
      <p:sp>
        <p:nvSpPr>
          <p:cNvPr id="14" name="Prostokąt: zaokrąglone rogi 13">
            <a:extLst>
              <a:ext uri="{FF2B5EF4-FFF2-40B4-BE49-F238E27FC236}">
                <a16:creationId xmlns:a16="http://schemas.microsoft.com/office/drawing/2014/main" id="{AF4A906F-B97E-58A6-0180-19EEE2B8EBDA}"/>
              </a:ext>
            </a:extLst>
          </p:cNvPr>
          <p:cNvSpPr/>
          <p:nvPr/>
        </p:nvSpPr>
        <p:spPr>
          <a:xfrm>
            <a:off x="4854643" y="2205842"/>
            <a:ext cx="197167" cy="149067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1F3C56F1-0DF3-F5A2-3541-C4E938004E46}"/>
              </a:ext>
            </a:extLst>
          </p:cNvPr>
          <p:cNvSpPr txBox="1"/>
          <p:nvPr/>
        </p:nvSpPr>
        <p:spPr>
          <a:xfrm>
            <a:off x="475728" y="7843362"/>
            <a:ext cx="1958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Map view with a list of all chargers.</a:t>
            </a:r>
          </a:p>
          <a:p>
            <a:r>
              <a:rPr lang="en-US" sz="1000" dirty="0"/>
              <a:t>This list can be expanded by swiping it upward</a:t>
            </a:r>
            <a:endParaRPr lang="pl-PL" sz="1000" dirty="0"/>
          </a:p>
        </p:txBody>
      </p:sp>
      <p:pic>
        <p:nvPicPr>
          <p:cNvPr id="17" name="Obraz 16" descr="Obraz zawierający zrzut ekranu, Telefon komórkowy, multimedia, mapa&#10;&#10;Zawartość wygenerowana przez AI może być niepoprawna.">
            <a:extLst>
              <a:ext uri="{FF2B5EF4-FFF2-40B4-BE49-F238E27FC236}">
                <a16:creationId xmlns:a16="http://schemas.microsoft.com/office/drawing/2014/main" id="{0CE0CBB5-3255-CB61-C035-60BDE81F1B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826" y="5232969"/>
            <a:ext cx="1468347" cy="2610394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671B391E-1CF1-EA3A-068D-A60192E069EF}"/>
              </a:ext>
            </a:extLst>
          </p:cNvPr>
          <p:cNvSpPr txBox="1"/>
          <p:nvPr/>
        </p:nvSpPr>
        <p:spPr>
          <a:xfrm>
            <a:off x="2535582" y="7822695"/>
            <a:ext cx="19582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Here you can select a charger; after tapping it, the location of the selected charger will be displayed</a:t>
            </a:r>
            <a:endParaRPr lang="pl-PL" sz="1000" dirty="0"/>
          </a:p>
        </p:txBody>
      </p:sp>
      <p:pic>
        <p:nvPicPr>
          <p:cNvPr id="20" name="Obraz 19" descr="Obraz zawierający tekst, zrzut ekranu, Telefon komórkowy, Komunikator&#10;&#10;Zawartość wygenerowana przez AI może być niepoprawna.">
            <a:extLst>
              <a:ext uri="{FF2B5EF4-FFF2-40B4-BE49-F238E27FC236}">
                <a16:creationId xmlns:a16="http://schemas.microsoft.com/office/drawing/2014/main" id="{2A567FF9-C6F3-9172-ECD8-786AA909C8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59" y="5232969"/>
            <a:ext cx="1468347" cy="2610394"/>
          </a:xfrm>
          <a:prstGeom prst="rect">
            <a:avLst/>
          </a:prstGeom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09210515-AF7A-9B71-D843-A8EF75BFCC09}"/>
              </a:ext>
            </a:extLst>
          </p:cNvPr>
          <p:cNvSpPr txBox="1"/>
          <p:nvPr/>
        </p:nvSpPr>
        <p:spPr>
          <a:xfrm>
            <a:off x="4809311" y="7822695"/>
            <a:ext cx="19582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After selecting a charger, you can see whether it is currently in use, check its connection power limit, and set a route using Google Maps</a:t>
            </a:r>
            <a:endParaRPr lang="pl-PL" sz="1000" dirty="0"/>
          </a:p>
        </p:txBody>
      </p:sp>
      <p:cxnSp>
        <p:nvCxnSpPr>
          <p:cNvPr id="22" name="Łącznik prosty 21">
            <a:extLst>
              <a:ext uri="{FF2B5EF4-FFF2-40B4-BE49-F238E27FC236}">
                <a16:creationId xmlns:a16="http://schemas.microsoft.com/office/drawing/2014/main" id="{718716CA-954C-8E93-5A41-1D88EACD6654}"/>
              </a:ext>
            </a:extLst>
          </p:cNvPr>
          <p:cNvCxnSpPr/>
          <p:nvPr/>
        </p:nvCxnSpPr>
        <p:spPr>
          <a:xfrm>
            <a:off x="471488" y="4975225"/>
            <a:ext cx="5915025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ytuł 1">
            <a:extLst>
              <a:ext uri="{FF2B5EF4-FFF2-40B4-BE49-F238E27FC236}">
                <a16:creationId xmlns:a16="http://schemas.microsoft.com/office/drawing/2014/main" id="{C0F8B2A9-BB65-1FF5-4EFC-E3422CBEED87}"/>
              </a:ext>
            </a:extLst>
          </p:cNvPr>
          <p:cNvSpPr txBox="1">
            <a:spLocks/>
          </p:cNvSpPr>
          <p:nvPr/>
        </p:nvSpPr>
        <p:spPr>
          <a:xfrm>
            <a:off x="485776" y="197200"/>
            <a:ext cx="5915025" cy="603563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/>
              <a:t>2.3 </a:t>
            </a:r>
            <a:r>
              <a:rPr lang="pl-PL" sz="2000" b="1" dirty="0" err="1"/>
              <a:t>Charger</a:t>
            </a:r>
            <a:r>
              <a:rPr lang="pl-PL" sz="2000" b="1" dirty="0"/>
              <a:t> </a:t>
            </a:r>
            <a:r>
              <a:rPr lang="pl-PL" sz="2000" b="1" dirty="0" err="1"/>
              <a:t>location</a:t>
            </a:r>
            <a:endParaRPr lang="en-US" sz="2000" b="1" noProof="1"/>
          </a:p>
        </p:txBody>
      </p:sp>
    </p:spTree>
    <p:extLst>
      <p:ext uri="{BB962C8B-B14F-4D97-AF65-F5344CB8AC3E}">
        <p14:creationId xmlns:p14="http://schemas.microsoft.com/office/powerpoint/2010/main" val="3324944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B6C84D1-71DC-45F0-9C4A-10FA71203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6DABF-8A63-4B2A-9E77-16D458D8F15B}" type="slidenum">
              <a:rPr lang="pl-PL" smtClean="0"/>
              <a:t>9</a:t>
            </a:fld>
            <a:endParaRPr lang="pl-PL"/>
          </a:p>
        </p:txBody>
      </p:sp>
      <p:pic>
        <p:nvPicPr>
          <p:cNvPr id="9" name="Obraz 8" descr="Obraz zawierający Telefon komórkowy, gadżet, zrzut ekranu, multimedia&#10;&#10;Zawartość wygenerowana przez AI może być niepoprawna.">
            <a:extLst>
              <a:ext uri="{FF2B5EF4-FFF2-40B4-BE49-F238E27FC236}">
                <a16:creationId xmlns:a16="http://schemas.microsoft.com/office/drawing/2014/main" id="{61966E4E-D1FC-B8CB-8621-4A2742943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8" y="1322697"/>
            <a:ext cx="1643489" cy="2921758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082313F9-C3B9-1BEB-5ED4-083E77D8299C}"/>
              </a:ext>
            </a:extLst>
          </p:cNvPr>
          <p:cNvSpPr txBox="1"/>
          <p:nvPr/>
        </p:nvSpPr>
        <p:spPr>
          <a:xfrm>
            <a:off x="362305" y="4522113"/>
            <a:ext cx="20942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You can stop charging by pressing the designated button</a:t>
            </a:r>
            <a:endParaRPr lang="pl-PL" sz="1100" dirty="0"/>
          </a:p>
        </p:txBody>
      </p:sp>
      <p:sp>
        <p:nvSpPr>
          <p:cNvPr id="11" name="Prostokąt: zaokrąglone rogi 10">
            <a:extLst>
              <a:ext uri="{FF2B5EF4-FFF2-40B4-BE49-F238E27FC236}">
                <a16:creationId xmlns:a16="http://schemas.microsoft.com/office/drawing/2014/main" id="{EB8FC433-77C2-F04F-B869-8FEDE2DD0E1F}"/>
              </a:ext>
            </a:extLst>
          </p:cNvPr>
          <p:cNvSpPr/>
          <p:nvPr/>
        </p:nvSpPr>
        <p:spPr>
          <a:xfrm>
            <a:off x="1130299" y="3854449"/>
            <a:ext cx="298451" cy="273051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 descr="Obraz zawierający zrzut ekranu, multimedia, gadżet, Urządzenie elektroniczne&#10;&#10;Zawartość wygenerowana przez AI może być niepoprawna.">
            <a:extLst>
              <a:ext uri="{FF2B5EF4-FFF2-40B4-BE49-F238E27FC236}">
                <a16:creationId xmlns:a16="http://schemas.microsoft.com/office/drawing/2014/main" id="{CC29352E-CE66-AAB4-852F-1557AB9C3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771" y="1322697"/>
            <a:ext cx="1643489" cy="2921759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1614D867-A0CF-540D-FD2C-8266970A048A}"/>
              </a:ext>
            </a:extLst>
          </p:cNvPr>
          <p:cNvSpPr txBox="1"/>
          <p:nvPr/>
        </p:nvSpPr>
        <p:spPr>
          <a:xfrm>
            <a:off x="3588911" y="4398714"/>
            <a:ext cx="26172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Charging can be stopped by pressing the indicated button</a:t>
            </a:r>
            <a:endParaRPr lang="pl-PL" sz="1100" dirty="0"/>
          </a:p>
        </p:txBody>
      </p:sp>
      <p:pic>
        <p:nvPicPr>
          <p:cNvPr id="17" name="Obraz 16" descr="Obraz zawierający zrzut ekranu, multimedia, tekst, Telefon komórkowy&#10;&#10;Zawartość wygenerowana przez AI może być niepoprawna.">
            <a:extLst>
              <a:ext uri="{FF2B5EF4-FFF2-40B4-BE49-F238E27FC236}">
                <a16:creationId xmlns:a16="http://schemas.microsoft.com/office/drawing/2014/main" id="{492B6210-B9E0-0BEA-D9B5-BFBFC8248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15" y="6284290"/>
            <a:ext cx="1409946" cy="2506571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8A8D332C-54E1-BCEC-779A-E97E5AD04A31}"/>
              </a:ext>
            </a:extLst>
          </p:cNvPr>
          <p:cNvSpPr txBox="1"/>
          <p:nvPr/>
        </p:nvSpPr>
        <p:spPr>
          <a:xfrm>
            <a:off x="3277685" y="7231248"/>
            <a:ext cx="2718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View after automatic charging completion with a summary of its parameters.</a:t>
            </a:r>
            <a:endParaRPr lang="pl-PL" sz="1100" dirty="0"/>
          </a:p>
        </p:txBody>
      </p:sp>
      <p:sp>
        <p:nvSpPr>
          <p:cNvPr id="2" name="Prostokąt: zaokrąglone rogi 1">
            <a:extLst>
              <a:ext uri="{FF2B5EF4-FFF2-40B4-BE49-F238E27FC236}">
                <a16:creationId xmlns:a16="http://schemas.microsoft.com/office/drawing/2014/main" id="{47F6BF66-C1E4-C92F-4820-661AE01706DD}"/>
              </a:ext>
            </a:extLst>
          </p:cNvPr>
          <p:cNvSpPr/>
          <p:nvPr/>
        </p:nvSpPr>
        <p:spPr>
          <a:xfrm>
            <a:off x="4748289" y="3839199"/>
            <a:ext cx="298451" cy="273051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F1174D64-B346-2438-D86B-C1A9FC8BB078}"/>
              </a:ext>
            </a:extLst>
          </p:cNvPr>
          <p:cNvSpPr txBox="1">
            <a:spLocks/>
          </p:cNvSpPr>
          <p:nvPr/>
        </p:nvSpPr>
        <p:spPr>
          <a:xfrm>
            <a:off x="485776" y="197200"/>
            <a:ext cx="5915025" cy="603563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/>
              <a:t>2.4 </a:t>
            </a:r>
            <a:r>
              <a:rPr lang="pl-PL" sz="2000" b="1" dirty="0" err="1"/>
              <a:t>Pausing</a:t>
            </a:r>
            <a:r>
              <a:rPr lang="pl-PL" sz="2000" b="1" dirty="0"/>
              <a:t> and </a:t>
            </a:r>
            <a:r>
              <a:rPr lang="pl-PL" sz="2000" b="1" dirty="0" err="1"/>
              <a:t>Resuming</a:t>
            </a:r>
            <a:r>
              <a:rPr lang="pl-PL" sz="2000" b="1" dirty="0"/>
              <a:t> </a:t>
            </a:r>
            <a:r>
              <a:rPr lang="pl-PL" sz="2000" b="1" dirty="0" err="1"/>
              <a:t>Charging</a:t>
            </a:r>
            <a:endParaRPr lang="en-US" sz="2000" b="1" noProof="1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E5DA96F9-A59A-6536-FA07-31482DC50452}"/>
              </a:ext>
            </a:extLst>
          </p:cNvPr>
          <p:cNvSpPr txBox="1">
            <a:spLocks/>
          </p:cNvSpPr>
          <p:nvPr/>
        </p:nvSpPr>
        <p:spPr>
          <a:xfrm>
            <a:off x="471487" y="5242436"/>
            <a:ext cx="5915025" cy="603563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/>
              <a:t>2.5 </a:t>
            </a:r>
            <a:r>
              <a:rPr lang="pl-PL" sz="2000" b="1" dirty="0" err="1"/>
              <a:t>Ending</a:t>
            </a:r>
            <a:r>
              <a:rPr lang="pl-PL" sz="2000" b="1" dirty="0"/>
              <a:t> the </a:t>
            </a:r>
            <a:r>
              <a:rPr lang="pl-PL" sz="2000" b="1" dirty="0" err="1"/>
              <a:t>Charging</a:t>
            </a:r>
            <a:r>
              <a:rPr lang="pl-PL" sz="2000" b="1" dirty="0"/>
              <a:t> </a:t>
            </a:r>
            <a:r>
              <a:rPr lang="pl-PL" sz="2000" b="1" dirty="0" err="1"/>
              <a:t>Session</a:t>
            </a:r>
            <a:endParaRPr lang="pl-PL" sz="2000" b="1" dirty="0"/>
          </a:p>
        </p:txBody>
      </p:sp>
    </p:spTree>
    <p:extLst>
      <p:ext uri="{BB962C8B-B14F-4D97-AF65-F5344CB8AC3E}">
        <p14:creationId xmlns:p14="http://schemas.microsoft.com/office/powerpoint/2010/main" val="422653275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Motyw pakietu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571</TotalTime>
  <Words>1283</Words>
  <Application>Microsoft Office PowerPoint</Application>
  <PresentationFormat>Papier A4 (210x297 mm)</PresentationFormat>
  <Paragraphs>171</Paragraphs>
  <Slides>15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15</vt:i4>
      </vt:variant>
    </vt:vector>
  </HeadingPairs>
  <TitlesOfParts>
    <vt:vector size="22" baseType="lpstr">
      <vt:lpstr>Aptos</vt:lpstr>
      <vt:lpstr>Aptos Display</vt:lpstr>
      <vt:lpstr>Arial</vt:lpstr>
      <vt:lpstr>Segoe Sans</vt:lpstr>
      <vt:lpstr>Motyw pakietu Office</vt:lpstr>
      <vt:lpstr>1_Projekt niestandardowy</vt:lpstr>
      <vt:lpstr>Projekt niestandardowy</vt:lpstr>
      <vt:lpstr>User Manual</vt:lpstr>
      <vt:lpstr>Table of Contents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Szymon Jałbrzykowski</dc:creator>
  <cp:lastModifiedBy>Szymon Jałbrzykowski</cp:lastModifiedBy>
  <cp:revision>40</cp:revision>
  <dcterms:created xsi:type="dcterms:W3CDTF">2025-07-10T10:47:46Z</dcterms:created>
  <dcterms:modified xsi:type="dcterms:W3CDTF">2025-07-24T12:59:07Z</dcterms:modified>
</cp:coreProperties>
</file>