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696" r:id="rId3"/>
  </p:sldMasterIdLst>
  <p:notesMasterIdLst>
    <p:notesMasterId r:id="rId19"/>
  </p:notesMasterIdLst>
  <p:sldIdLst>
    <p:sldId id="256" r:id="rId4"/>
    <p:sldId id="257" r:id="rId5"/>
    <p:sldId id="258" r:id="rId6"/>
    <p:sldId id="260" r:id="rId7"/>
    <p:sldId id="263" r:id="rId8"/>
    <p:sldId id="264" r:id="rId9"/>
    <p:sldId id="277" r:id="rId10"/>
    <p:sldId id="272" r:id="rId11"/>
    <p:sldId id="271" r:id="rId12"/>
    <p:sldId id="261" r:id="rId13"/>
    <p:sldId id="265" r:id="rId14"/>
    <p:sldId id="266" r:id="rId15"/>
    <p:sldId id="267" r:id="rId16"/>
    <p:sldId id="269" r:id="rId17"/>
    <p:sldId id="274" r:id="rId18"/>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1FF"/>
    <a:srgbClr val="055031"/>
    <a:srgbClr val="B2B2B2"/>
    <a:srgbClr val="15A9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73" d="100"/>
          <a:sy n="73" d="100"/>
        </p:scale>
        <p:origin x="3258"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935C8-B895-4503-8BA9-350E0EADE3E8}" type="datetimeFigureOut">
              <a:rPr lang="pl-PL" smtClean="0"/>
              <a:t>24.07.2025</a:t>
            </a:fld>
            <a:endParaRPr lang="pl-PL"/>
          </a:p>
        </p:txBody>
      </p:sp>
      <p:sp>
        <p:nvSpPr>
          <p:cNvPr id="4" name="Symbol zastępczy obrazu slajd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715A9-95DB-40DD-BE9F-C93C4FDEA0A5}" type="slidenum">
              <a:rPr lang="pl-PL" smtClean="0"/>
              <a:t>‹#›</a:t>
            </a:fld>
            <a:endParaRPr lang="pl-PL"/>
          </a:p>
        </p:txBody>
      </p:sp>
    </p:spTree>
    <p:extLst>
      <p:ext uri="{BB962C8B-B14F-4D97-AF65-F5344CB8AC3E}">
        <p14:creationId xmlns:p14="http://schemas.microsoft.com/office/powerpoint/2010/main" val="1046202330"/>
      </p:ext>
    </p:extLst>
  </p:cSld>
  <p:clrMap bg1="lt1" tx1="dk1" bg2="lt2" tx2="dk2" accent1="accent1" accent2="accent2" accent3="accent3" accent4="accent4" accent5="accent5" accent6="accent6" hlink="hlink" folHlink="folHlink"/>
  <p:notesStyle>
    <a:lvl1pPr marL="0" algn="l" defTabSz="452628" rtl="0" eaLnBrk="1" latinLnBrk="0" hangingPunct="1">
      <a:defRPr sz="594" kern="1200">
        <a:solidFill>
          <a:schemeClr val="tx1"/>
        </a:solidFill>
        <a:latin typeface="+mn-lt"/>
        <a:ea typeface="+mn-ea"/>
        <a:cs typeface="+mn-cs"/>
      </a:defRPr>
    </a:lvl1pPr>
    <a:lvl2pPr marL="226314" algn="l" defTabSz="452628" rtl="0" eaLnBrk="1" latinLnBrk="0" hangingPunct="1">
      <a:defRPr sz="594" kern="1200">
        <a:solidFill>
          <a:schemeClr val="tx1"/>
        </a:solidFill>
        <a:latin typeface="+mn-lt"/>
        <a:ea typeface="+mn-ea"/>
        <a:cs typeface="+mn-cs"/>
      </a:defRPr>
    </a:lvl2pPr>
    <a:lvl3pPr marL="452628" algn="l" defTabSz="452628" rtl="0" eaLnBrk="1" latinLnBrk="0" hangingPunct="1">
      <a:defRPr sz="594" kern="1200">
        <a:solidFill>
          <a:schemeClr val="tx1"/>
        </a:solidFill>
        <a:latin typeface="+mn-lt"/>
        <a:ea typeface="+mn-ea"/>
        <a:cs typeface="+mn-cs"/>
      </a:defRPr>
    </a:lvl3pPr>
    <a:lvl4pPr marL="678942" algn="l" defTabSz="452628" rtl="0" eaLnBrk="1" latinLnBrk="0" hangingPunct="1">
      <a:defRPr sz="594" kern="1200">
        <a:solidFill>
          <a:schemeClr val="tx1"/>
        </a:solidFill>
        <a:latin typeface="+mn-lt"/>
        <a:ea typeface="+mn-ea"/>
        <a:cs typeface="+mn-cs"/>
      </a:defRPr>
    </a:lvl4pPr>
    <a:lvl5pPr marL="905256" algn="l" defTabSz="452628" rtl="0" eaLnBrk="1" latinLnBrk="0" hangingPunct="1">
      <a:defRPr sz="594" kern="1200">
        <a:solidFill>
          <a:schemeClr val="tx1"/>
        </a:solidFill>
        <a:latin typeface="+mn-lt"/>
        <a:ea typeface="+mn-ea"/>
        <a:cs typeface="+mn-cs"/>
      </a:defRPr>
    </a:lvl5pPr>
    <a:lvl6pPr marL="1131570" algn="l" defTabSz="452628" rtl="0" eaLnBrk="1" latinLnBrk="0" hangingPunct="1">
      <a:defRPr sz="594" kern="1200">
        <a:solidFill>
          <a:schemeClr val="tx1"/>
        </a:solidFill>
        <a:latin typeface="+mn-lt"/>
        <a:ea typeface="+mn-ea"/>
        <a:cs typeface="+mn-cs"/>
      </a:defRPr>
    </a:lvl6pPr>
    <a:lvl7pPr marL="1357884" algn="l" defTabSz="452628" rtl="0" eaLnBrk="1" latinLnBrk="0" hangingPunct="1">
      <a:defRPr sz="594" kern="1200">
        <a:solidFill>
          <a:schemeClr val="tx1"/>
        </a:solidFill>
        <a:latin typeface="+mn-lt"/>
        <a:ea typeface="+mn-ea"/>
        <a:cs typeface="+mn-cs"/>
      </a:defRPr>
    </a:lvl7pPr>
    <a:lvl8pPr marL="1584198" algn="l" defTabSz="452628" rtl="0" eaLnBrk="1" latinLnBrk="0" hangingPunct="1">
      <a:defRPr sz="594" kern="1200">
        <a:solidFill>
          <a:schemeClr val="tx1"/>
        </a:solidFill>
        <a:latin typeface="+mn-lt"/>
        <a:ea typeface="+mn-ea"/>
        <a:cs typeface="+mn-cs"/>
      </a:defRPr>
    </a:lvl8pPr>
    <a:lvl9pPr marL="1810512" algn="l" defTabSz="452628" rtl="0" eaLnBrk="1" latinLnBrk="0" hangingPunct="1">
      <a:defRPr sz="59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15715A9-95DB-40DD-BE9F-C93C4FDEA0A5}" type="slidenum">
              <a:rPr lang="pl-PL" smtClean="0"/>
              <a:t>5</a:t>
            </a:fld>
            <a:endParaRPr lang="pl-PL"/>
          </a:p>
        </p:txBody>
      </p:sp>
    </p:spTree>
    <p:extLst>
      <p:ext uri="{BB962C8B-B14F-4D97-AF65-F5344CB8AC3E}">
        <p14:creationId xmlns:p14="http://schemas.microsoft.com/office/powerpoint/2010/main" val="859825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15715A9-95DB-40DD-BE9F-C93C4FDEA0A5}" type="slidenum">
              <a:rPr lang="pl-PL" smtClean="0"/>
              <a:t>8</a:t>
            </a:fld>
            <a:endParaRPr lang="pl-PL"/>
          </a:p>
        </p:txBody>
      </p:sp>
    </p:spTree>
    <p:extLst>
      <p:ext uri="{BB962C8B-B14F-4D97-AF65-F5344CB8AC3E}">
        <p14:creationId xmlns:p14="http://schemas.microsoft.com/office/powerpoint/2010/main" val="3639646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15715A9-95DB-40DD-BE9F-C93C4FDEA0A5}" type="slidenum">
              <a:rPr lang="pl-PL" smtClean="0"/>
              <a:t>13</a:t>
            </a:fld>
            <a:endParaRPr lang="pl-PL"/>
          </a:p>
        </p:txBody>
      </p:sp>
    </p:spTree>
    <p:extLst>
      <p:ext uri="{BB962C8B-B14F-4D97-AF65-F5344CB8AC3E}">
        <p14:creationId xmlns:p14="http://schemas.microsoft.com/office/powerpoint/2010/main" val="254159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15715A9-95DB-40DD-BE9F-C93C4FDEA0A5}" type="slidenum">
              <a:rPr lang="pl-PL" smtClean="0"/>
              <a:t>14</a:t>
            </a:fld>
            <a:endParaRPr lang="pl-PL"/>
          </a:p>
        </p:txBody>
      </p:sp>
    </p:spTree>
    <p:extLst>
      <p:ext uri="{BB962C8B-B14F-4D97-AF65-F5344CB8AC3E}">
        <p14:creationId xmlns:p14="http://schemas.microsoft.com/office/powerpoint/2010/main" val="295803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pl-PL"/>
              <a:t>Kliknij, aby edytować styl</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A559214F-A240-41B3-8C4E-66AC137D5690}" type="datetime1">
              <a:rPr lang="pl-PL" smtClean="0"/>
              <a:t>24.07.2025</a:t>
            </a:fld>
            <a:endParaRPr lang="pl-PL"/>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49957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pl-PL"/>
              <a:t>Kliknij, aby edytować styl</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a:t>Kliknij ikonę, aby dodać obraz</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B972AC19-5718-4C5C-9BA9-F6956A05A699}" type="datetime1">
              <a:rPr lang="pl-PL" smtClean="0"/>
              <a:t>24.07.2025</a:t>
            </a:fld>
            <a:endParaRPr lang="pl-PL"/>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pl-PL"/>
          </a:p>
        </p:txBody>
      </p:sp>
      <p:sp>
        <p:nvSpPr>
          <p:cNvPr id="7" name="Slide Number Placeholder 6"/>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414794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9D02CDEF-1293-476C-8F37-8FB273F386FD}" type="datetime1">
              <a:rPr lang="pl-PL" smtClean="0"/>
              <a:t>24.07.2025</a:t>
            </a:fld>
            <a:endParaRPr lang="pl-PL"/>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2630997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B1F71E2B-EC68-4FDE-95AF-03E15F3584AA}" type="datetime1">
              <a:rPr lang="pl-PL" smtClean="0"/>
              <a:t>24.07.2025</a:t>
            </a:fld>
            <a:endParaRPr lang="pl-PL"/>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174598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27B60E-D290-F098-8EBD-968BBA1FE017}"/>
              </a:ext>
            </a:extLst>
          </p:cNvPr>
          <p:cNvSpPr>
            <a:spLocks noGrp="1"/>
          </p:cNvSpPr>
          <p:nvPr>
            <p:ph type="ctrTitle"/>
          </p:nvPr>
        </p:nvSpPr>
        <p:spPr>
          <a:xfrm>
            <a:off x="857250" y="1620838"/>
            <a:ext cx="5143500" cy="3449637"/>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06EE4B8C-1E91-D696-2CC3-FA57A8223C7A}"/>
              </a:ext>
            </a:extLst>
          </p:cNvPr>
          <p:cNvSpPr>
            <a:spLocks noGrp="1"/>
          </p:cNvSpPr>
          <p:nvPr>
            <p:ph type="subTitle" idx="1"/>
          </p:nvPr>
        </p:nvSpPr>
        <p:spPr>
          <a:xfrm>
            <a:off x="857250" y="5202238"/>
            <a:ext cx="5143500" cy="2392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0F2FDB2D-D5DE-761C-FA2C-00BC8C1FCDD2}"/>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5" name="Symbol zastępczy stopki 4">
            <a:extLst>
              <a:ext uri="{FF2B5EF4-FFF2-40B4-BE49-F238E27FC236}">
                <a16:creationId xmlns:a16="http://schemas.microsoft.com/office/drawing/2014/main" id="{3A93EB21-0AC6-F45C-61D5-EA0D2D3B048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B8AC18D-3B6A-4BE7-426A-F5793C08FD77}"/>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1231256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A1AA0F-EDE8-DC09-35A9-627CA62CB3A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E04E4D4-BE0C-C3A2-2EAE-2A10562B48DF}"/>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B0CCFEB-446C-7485-CBDE-34A3C04138B8}"/>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5" name="Symbol zastępczy stopki 4">
            <a:extLst>
              <a:ext uri="{FF2B5EF4-FFF2-40B4-BE49-F238E27FC236}">
                <a16:creationId xmlns:a16="http://schemas.microsoft.com/office/drawing/2014/main" id="{4E7B82BA-C84F-7E9D-A5AB-44C13824107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C791A9D-BB1A-0628-0C8F-0F6D1C899F8C}"/>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4009222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C1AC60-2764-A220-5A5C-4001B027C653}"/>
              </a:ext>
            </a:extLst>
          </p:cNvPr>
          <p:cNvSpPr>
            <a:spLocks noGrp="1"/>
          </p:cNvSpPr>
          <p:nvPr>
            <p:ph type="title"/>
          </p:nvPr>
        </p:nvSpPr>
        <p:spPr>
          <a:xfrm>
            <a:off x="468313" y="2470150"/>
            <a:ext cx="5915025" cy="4119563"/>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A7FC9213-414C-DCF0-498B-0AB94E1479BC}"/>
              </a:ext>
            </a:extLst>
          </p:cNvPr>
          <p:cNvSpPr>
            <a:spLocks noGrp="1"/>
          </p:cNvSpPr>
          <p:nvPr>
            <p:ph type="body" idx="1"/>
          </p:nvPr>
        </p:nvSpPr>
        <p:spPr>
          <a:xfrm>
            <a:off x="468313" y="6629400"/>
            <a:ext cx="5915025" cy="21669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177EC49F-8564-0C43-4633-EC1EAB273E51}"/>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5" name="Symbol zastępczy stopki 4">
            <a:extLst>
              <a:ext uri="{FF2B5EF4-FFF2-40B4-BE49-F238E27FC236}">
                <a16:creationId xmlns:a16="http://schemas.microsoft.com/office/drawing/2014/main" id="{D644453C-E607-A9D7-2113-96B3077B681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87C4CD7-43D6-A7D2-BCC8-642E5C668AA3}"/>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22058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FB21FF-C696-2D71-D9C3-FEF4CCB0BB9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A44E94E-4D85-6B6F-F692-9761C36A6739}"/>
              </a:ext>
            </a:extLst>
          </p:cNvPr>
          <p:cNvSpPr>
            <a:spLocks noGrp="1"/>
          </p:cNvSpPr>
          <p:nvPr>
            <p:ph sz="half" idx="1"/>
          </p:nvPr>
        </p:nvSpPr>
        <p:spPr>
          <a:xfrm>
            <a:off x="471488" y="2636838"/>
            <a:ext cx="2881312" cy="62849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A2954E8-5115-787A-4ECE-DF774E78F019}"/>
              </a:ext>
            </a:extLst>
          </p:cNvPr>
          <p:cNvSpPr>
            <a:spLocks noGrp="1"/>
          </p:cNvSpPr>
          <p:nvPr>
            <p:ph sz="half" idx="2"/>
          </p:nvPr>
        </p:nvSpPr>
        <p:spPr>
          <a:xfrm>
            <a:off x="3505200" y="2636838"/>
            <a:ext cx="2881313" cy="62849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99533148-BDFB-4A7D-8E34-DF7F8C510CD3}"/>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6" name="Symbol zastępczy stopki 5">
            <a:extLst>
              <a:ext uri="{FF2B5EF4-FFF2-40B4-BE49-F238E27FC236}">
                <a16:creationId xmlns:a16="http://schemas.microsoft.com/office/drawing/2014/main" id="{DC4286A3-DA5F-5562-A1F3-4FBD4428EB3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19E30887-E565-43E8-8BEF-6037A04BF526}"/>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589106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77DD524-5927-51A3-47EE-07F103E6FB2A}"/>
              </a:ext>
            </a:extLst>
          </p:cNvPr>
          <p:cNvSpPr>
            <a:spLocks noGrp="1"/>
          </p:cNvSpPr>
          <p:nvPr>
            <p:ph type="title"/>
          </p:nvPr>
        </p:nvSpPr>
        <p:spPr>
          <a:xfrm>
            <a:off x="473075" y="527050"/>
            <a:ext cx="5915025" cy="1914525"/>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08935293-9DB3-7BCB-D80A-57D3A88DB4DB}"/>
              </a:ext>
            </a:extLst>
          </p:cNvPr>
          <p:cNvSpPr>
            <a:spLocks noGrp="1"/>
          </p:cNvSpPr>
          <p:nvPr>
            <p:ph type="body" idx="1"/>
          </p:nvPr>
        </p:nvSpPr>
        <p:spPr>
          <a:xfrm>
            <a:off x="473075" y="2428875"/>
            <a:ext cx="2900363"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69C90F9-2B59-C39F-6C64-5D8D89D7E7E9}"/>
              </a:ext>
            </a:extLst>
          </p:cNvPr>
          <p:cNvSpPr>
            <a:spLocks noGrp="1"/>
          </p:cNvSpPr>
          <p:nvPr>
            <p:ph sz="half" idx="2"/>
          </p:nvPr>
        </p:nvSpPr>
        <p:spPr>
          <a:xfrm>
            <a:off x="473075" y="3617913"/>
            <a:ext cx="2900363" cy="53228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FAA915DA-9B80-656C-7E88-AD85596F443D}"/>
              </a:ext>
            </a:extLst>
          </p:cNvPr>
          <p:cNvSpPr>
            <a:spLocks noGrp="1"/>
          </p:cNvSpPr>
          <p:nvPr>
            <p:ph type="body" sz="quarter" idx="3"/>
          </p:nvPr>
        </p:nvSpPr>
        <p:spPr>
          <a:xfrm>
            <a:off x="3471863" y="2428875"/>
            <a:ext cx="2916237"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9D34BF83-C5D8-0810-87D1-CFBE14C36121}"/>
              </a:ext>
            </a:extLst>
          </p:cNvPr>
          <p:cNvSpPr>
            <a:spLocks noGrp="1"/>
          </p:cNvSpPr>
          <p:nvPr>
            <p:ph sz="quarter" idx="4"/>
          </p:nvPr>
        </p:nvSpPr>
        <p:spPr>
          <a:xfrm>
            <a:off x="3471863" y="3617913"/>
            <a:ext cx="2916237" cy="53228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4D2BD861-7F78-513A-CFB0-8D0C85494A39}"/>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8" name="Symbol zastępczy stopki 7">
            <a:extLst>
              <a:ext uri="{FF2B5EF4-FFF2-40B4-BE49-F238E27FC236}">
                <a16:creationId xmlns:a16="http://schemas.microsoft.com/office/drawing/2014/main" id="{627489B7-1DA6-6840-DADE-733C5632F0B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B75549BF-F7B4-6422-7C1D-A0552319555A}"/>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145229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8C3B881-613B-29DD-14C6-E000456D14CC}"/>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1B769A5-5740-1780-4679-BFE1DCB4D7C4}"/>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4" name="Symbol zastępczy stopki 3">
            <a:extLst>
              <a:ext uri="{FF2B5EF4-FFF2-40B4-BE49-F238E27FC236}">
                <a16:creationId xmlns:a16="http://schemas.microsoft.com/office/drawing/2014/main" id="{4720A7E1-2EAE-FE95-400D-A19642EA7DA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A31A048-DA25-368F-61DB-67AAE33A60E0}"/>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2530932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97E1F03-78C7-CF43-405E-A133A739C483}"/>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3" name="Symbol zastępczy stopki 2">
            <a:extLst>
              <a:ext uri="{FF2B5EF4-FFF2-40B4-BE49-F238E27FC236}">
                <a16:creationId xmlns:a16="http://schemas.microsoft.com/office/drawing/2014/main" id="{384B194E-5116-22E1-C56B-BFA8AF831E46}"/>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88435AA-2580-D426-3DE2-920EB84B31AC}"/>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419876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409576" y="9117514"/>
            <a:ext cx="1543050" cy="527403"/>
          </a:xfrm>
          <a:prstGeom prst="rect">
            <a:avLst/>
          </a:prstGeom>
        </p:spPr>
        <p:txBody>
          <a:bodyPr/>
          <a:lstStyle/>
          <a:p>
            <a:fld id="{015B9869-4A8C-45FE-8EDD-7779C522DEB3}" type="datetime1">
              <a:rPr lang="pl-PL" smtClean="0"/>
              <a:t>24.07.2025</a:t>
            </a:fld>
            <a:endParaRPr lang="pl-PL"/>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2991413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C03335-8C44-599B-6F98-857AFE119F59}"/>
              </a:ext>
            </a:extLst>
          </p:cNvPr>
          <p:cNvSpPr>
            <a:spLocks noGrp="1"/>
          </p:cNvSpPr>
          <p:nvPr>
            <p:ph type="title"/>
          </p:nvPr>
        </p:nvSpPr>
        <p:spPr>
          <a:xfrm>
            <a:off x="473075" y="660400"/>
            <a:ext cx="2211388" cy="23114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C63AF261-8F3B-8F77-7352-A51F25179058}"/>
              </a:ext>
            </a:extLst>
          </p:cNvPr>
          <p:cNvSpPr>
            <a:spLocks noGrp="1"/>
          </p:cNvSpPr>
          <p:nvPr>
            <p:ph idx="1"/>
          </p:nvPr>
        </p:nvSpPr>
        <p:spPr>
          <a:xfrm>
            <a:off x="2916238" y="1425575"/>
            <a:ext cx="3471862" cy="7040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2D5E7C9B-58A3-1334-3B95-FADB23932981}"/>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5E08637B-DAED-549C-0C8A-98DFC7FC4AA6}"/>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6" name="Symbol zastępczy stopki 5">
            <a:extLst>
              <a:ext uri="{FF2B5EF4-FFF2-40B4-BE49-F238E27FC236}">
                <a16:creationId xmlns:a16="http://schemas.microsoft.com/office/drawing/2014/main" id="{5002348C-6BEF-9895-4FD0-543C96F3CA0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D46F513-BD31-BB34-C845-BC8B87A36D79}"/>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1687699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BDE8A0-3854-2302-3459-E36F451AA445}"/>
              </a:ext>
            </a:extLst>
          </p:cNvPr>
          <p:cNvSpPr>
            <a:spLocks noGrp="1"/>
          </p:cNvSpPr>
          <p:nvPr>
            <p:ph type="title"/>
          </p:nvPr>
        </p:nvSpPr>
        <p:spPr>
          <a:xfrm>
            <a:off x="473075" y="660400"/>
            <a:ext cx="2211388" cy="23114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4EE0F16-0555-5263-9D4F-C7A01095F4F4}"/>
              </a:ext>
            </a:extLst>
          </p:cNvPr>
          <p:cNvSpPr>
            <a:spLocks noGrp="1"/>
          </p:cNvSpPr>
          <p:nvPr>
            <p:ph type="pic" idx="1"/>
          </p:nvPr>
        </p:nvSpPr>
        <p:spPr>
          <a:xfrm>
            <a:off x="2916238" y="1425575"/>
            <a:ext cx="3471862" cy="7040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E5191DA4-3662-8F24-9953-98C9AF823928}"/>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39684EE-C5E6-2877-AFD5-E32339C3BCFC}"/>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6" name="Symbol zastępczy stopki 5">
            <a:extLst>
              <a:ext uri="{FF2B5EF4-FFF2-40B4-BE49-F238E27FC236}">
                <a16:creationId xmlns:a16="http://schemas.microsoft.com/office/drawing/2014/main" id="{4519601B-AA13-F4AB-EC9D-A6AB367EBF4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6316A44-07A3-CBD2-4828-9F89E06F9531}"/>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1512319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931320-3145-8D01-FF12-D8873B0FD935}"/>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CAF7C0C-3F1A-6254-2B41-68769D7844D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8C0AC41-A75B-E83D-3431-278CEFE5CE3E}"/>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5" name="Symbol zastępczy stopki 4">
            <a:extLst>
              <a:ext uri="{FF2B5EF4-FFF2-40B4-BE49-F238E27FC236}">
                <a16:creationId xmlns:a16="http://schemas.microsoft.com/office/drawing/2014/main" id="{281D273F-901B-6B86-8823-EAF0E38689B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689D552-B0C8-8AAE-83A0-EC8DB2CE6990}"/>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1571975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6C0AF3B-98D5-C236-698D-BC5912BCEDF5}"/>
              </a:ext>
            </a:extLst>
          </p:cNvPr>
          <p:cNvSpPr>
            <a:spLocks noGrp="1"/>
          </p:cNvSpPr>
          <p:nvPr>
            <p:ph type="title" orient="vert"/>
          </p:nvPr>
        </p:nvSpPr>
        <p:spPr>
          <a:xfrm>
            <a:off x="4908550" y="527050"/>
            <a:ext cx="1477963" cy="8394700"/>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61DAC6D4-C01D-2282-5FA7-0A61C234EBE7}"/>
              </a:ext>
            </a:extLst>
          </p:cNvPr>
          <p:cNvSpPr>
            <a:spLocks noGrp="1"/>
          </p:cNvSpPr>
          <p:nvPr>
            <p:ph type="body" orient="vert" idx="1"/>
          </p:nvPr>
        </p:nvSpPr>
        <p:spPr>
          <a:xfrm>
            <a:off x="471488" y="527050"/>
            <a:ext cx="4284662" cy="83947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B4F0E22-FFBB-0E49-2628-D4229FB28AF5}"/>
              </a:ext>
            </a:extLst>
          </p:cNvPr>
          <p:cNvSpPr>
            <a:spLocks noGrp="1"/>
          </p:cNvSpPr>
          <p:nvPr>
            <p:ph type="dt" sz="half" idx="10"/>
          </p:nvPr>
        </p:nvSpPr>
        <p:spPr/>
        <p:txBody>
          <a:bodyPr/>
          <a:lstStyle/>
          <a:p>
            <a:fld id="{F17F251A-01C8-4D15-AA09-AE2AA791A075}" type="datetimeFigureOut">
              <a:rPr lang="pl-PL" smtClean="0"/>
              <a:t>24.07.2025</a:t>
            </a:fld>
            <a:endParaRPr lang="pl-PL"/>
          </a:p>
        </p:txBody>
      </p:sp>
      <p:sp>
        <p:nvSpPr>
          <p:cNvPr id="5" name="Symbol zastępczy stopki 4">
            <a:extLst>
              <a:ext uri="{FF2B5EF4-FFF2-40B4-BE49-F238E27FC236}">
                <a16:creationId xmlns:a16="http://schemas.microsoft.com/office/drawing/2014/main" id="{349620A8-A076-46D6-3C1C-83D9598C8CB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F868315-4418-5774-463E-E868B372A0A6}"/>
              </a:ext>
            </a:extLst>
          </p:cNvPr>
          <p:cNvSpPr>
            <a:spLocks noGrp="1"/>
          </p:cNvSpPr>
          <p:nvPr>
            <p:ph type="sldNum" sz="quarter" idx="12"/>
          </p:nvPr>
        </p:nvSpPr>
        <p:spPr/>
        <p:txBody>
          <a:bodyPr/>
          <a:lstStyle/>
          <a:p>
            <a:fld id="{8D68EBEE-5EF3-4A73-A7B5-7C0ED4CC389F}" type="slidenum">
              <a:rPr lang="pl-PL" smtClean="0"/>
              <a:t>‹#›</a:t>
            </a:fld>
            <a:endParaRPr lang="pl-PL"/>
          </a:p>
        </p:txBody>
      </p:sp>
    </p:spTree>
    <p:extLst>
      <p:ext uri="{BB962C8B-B14F-4D97-AF65-F5344CB8AC3E}">
        <p14:creationId xmlns:p14="http://schemas.microsoft.com/office/powerpoint/2010/main" val="14632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AFCF057-0C29-120A-3E72-1A24D80F76E5}"/>
              </a:ext>
            </a:extLst>
          </p:cNvPr>
          <p:cNvSpPr>
            <a:spLocks noGrp="1"/>
          </p:cNvSpPr>
          <p:nvPr>
            <p:ph type="ctrTitle"/>
          </p:nvPr>
        </p:nvSpPr>
        <p:spPr>
          <a:xfrm>
            <a:off x="857250" y="1620838"/>
            <a:ext cx="5143500" cy="3449637"/>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2E1D409-A649-DE8E-813F-7B7827BB7B60}"/>
              </a:ext>
            </a:extLst>
          </p:cNvPr>
          <p:cNvSpPr>
            <a:spLocks noGrp="1"/>
          </p:cNvSpPr>
          <p:nvPr>
            <p:ph type="subTitle" idx="1"/>
          </p:nvPr>
        </p:nvSpPr>
        <p:spPr>
          <a:xfrm>
            <a:off x="857250" y="5202238"/>
            <a:ext cx="5143500" cy="2392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6CCA3AEF-11B9-CC59-A15F-2BFFB4BA45EA}"/>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5" name="Symbol zastępczy stopki 4">
            <a:extLst>
              <a:ext uri="{FF2B5EF4-FFF2-40B4-BE49-F238E27FC236}">
                <a16:creationId xmlns:a16="http://schemas.microsoft.com/office/drawing/2014/main" id="{9FB1656E-90DE-5FEC-74CF-4189480E410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069DD74-5807-5CAE-3240-005C13401ABF}"/>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755837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2D3FF7-C18D-3B9D-053B-AF4A8A0288D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5CD65C9-9098-3FA5-6232-27D441A41FA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0DAD81C-2FCB-9D8C-A7A6-7B83B8C149BA}"/>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5" name="Symbol zastępczy stopki 4">
            <a:extLst>
              <a:ext uri="{FF2B5EF4-FFF2-40B4-BE49-F238E27FC236}">
                <a16:creationId xmlns:a16="http://schemas.microsoft.com/office/drawing/2014/main" id="{4A5936B9-48EE-3A8F-F031-FB59B25D3DA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3CA64B1-5387-712B-7272-8345FD7B8F1C}"/>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1813421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A378BB-0AA4-3EB5-13C8-85C968A121C8}"/>
              </a:ext>
            </a:extLst>
          </p:cNvPr>
          <p:cNvSpPr>
            <a:spLocks noGrp="1"/>
          </p:cNvSpPr>
          <p:nvPr>
            <p:ph type="title"/>
          </p:nvPr>
        </p:nvSpPr>
        <p:spPr>
          <a:xfrm>
            <a:off x="468313" y="2470150"/>
            <a:ext cx="5915025" cy="4119563"/>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EF9D78B-88CA-8DFD-6A36-B3B2B1592DE6}"/>
              </a:ext>
            </a:extLst>
          </p:cNvPr>
          <p:cNvSpPr>
            <a:spLocks noGrp="1"/>
          </p:cNvSpPr>
          <p:nvPr>
            <p:ph type="body" idx="1"/>
          </p:nvPr>
        </p:nvSpPr>
        <p:spPr>
          <a:xfrm>
            <a:off x="468313" y="6629400"/>
            <a:ext cx="5915025" cy="21669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019B7406-A703-CFD5-5D9D-98FBA8A03075}"/>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5" name="Symbol zastępczy stopki 4">
            <a:extLst>
              <a:ext uri="{FF2B5EF4-FFF2-40B4-BE49-F238E27FC236}">
                <a16:creationId xmlns:a16="http://schemas.microsoft.com/office/drawing/2014/main" id="{3AA644BD-0A5A-BFCD-92CD-B0A6C7D7C57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49054F2-6E42-2038-8B0B-B88E577995E0}"/>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345220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BD6466-3934-B863-4563-FE6E753A5EA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AD182F8-9A18-342E-E79C-764CF489D027}"/>
              </a:ext>
            </a:extLst>
          </p:cNvPr>
          <p:cNvSpPr>
            <a:spLocks noGrp="1"/>
          </p:cNvSpPr>
          <p:nvPr>
            <p:ph sz="half" idx="1"/>
          </p:nvPr>
        </p:nvSpPr>
        <p:spPr>
          <a:xfrm>
            <a:off x="471488" y="2636838"/>
            <a:ext cx="2881312" cy="62849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601213C8-DB83-75BD-4F6E-C34F552E1B82}"/>
              </a:ext>
            </a:extLst>
          </p:cNvPr>
          <p:cNvSpPr>
            <a:spLocks noGrp="1"/>
          </p:cNvSpPr>
          <p:nvPr>
            <p:ph sz="half" idx="2"/>
          </p:nvPr>
        </p:nvSpPr>
        <p:spPr>
          <a:xfrm>
            <a:off x="3505200" y="2636838"/>
            <a:ext cx="2881313" cy="628491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48E755C2-0476-FFCC-0307-8EA4F630E964}"/>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6" name="Symbol zastępczy stopki 5">
            <a:extLst>
              <a:ext uri="{FF2B5EF4-FFF2-40B4-BE49-F238E27FC236}">
                <a16:creationId xmlns:a16="http://schemas.microsoft.com/office/drawing/2014/main" id="{5FBA76AE-15F5-CD73-B520-B90DAADFF54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4423268-2DCC-7E67-94C4-7DF627027EB8}"/>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3430503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043874-DA00-8D22-9152-01F8FD60598C}"/>
              </a:ext>
            </a:extLst>
          </p:cNvPr>
          <p:cNvSpPr>
            <a:spLocks noGrp="1"/>
          </p:cNvSpPr>
          <p:nvPr>
            <p:ph type="title"/>
          </p:nvPr>
        </p:nvSpPr>
        <p:spPr>
          <a:xfrm>
            <a:off x="473075" y="527050"/>
            <a:ext cx="5915025" cy="1914525"/>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26DCA432-60D2-9C90-F9F7-B36963156FD8}"/>
              </a:ext>
            </a:extLst>
          </p:cNvPr>
          <p:cNvSpPr>
            <a:spLocks noGrp="1"/>
          </p:cNvSpPr>
          <p:nvPr>
            <p:ph type="body" idx="1"/>
          </p:nvPr>
        </p:nvSpPr>
        <p:spPr>
          <a:xfrm>
            <a:off x="473075" y="2428875"/>
            <a:ext cx="2900363"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7A3D50FE-04C4-24B7-AA7F-7D0BD355329A}"/>
              </a:ext>
            </a:extLst>
          </p:cNvPr>
          <p:cNvSpPr>
            <a:spLocks noGrp="1"/>
          </p:cNvSpPr>
          <p:nvPr>
            <p:ph sz="half" idx="2"/>
          </p:nvPr>
        </p:nvSpPr>
        <p:spPr>
          <a:xfrm>
            <a:off x="473075" y="3617913"/>
            <a:ext cx="2900363" cy="53228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A75548D5-1F29-C789-FE90-955ACCD9B943}"/>
              </a:ext>
            </a:extLst>
          </p:cNvPr>
          <p:cNvSpPr>
            <a:spLocks noGrp="1"/>
          </p:cNvSpPr>
          <p:nvPr>
            <p:ph type="body" sz="quarter" idx="3"/>
          </p:nvPr>
        </p:nvSpPr>
        <p:spPr>
          <a:xfrm>
            <a:off x="3471863" y="2428875"/>
            <a:ext cx="2916237"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B2D082C2-7E72-E5A5-3A71-FDB3EBCE627A}"/>
              </a:ext>
            </a:extLst>
          </p:cNvPr>
          <p:cNvSpPr>
            <a:spLocks noGrp="1"/>
          </p:cNvSpPr>
          <p:nvPr>
            <p:ph sz="quarter" idx="4"/>
          </p:nvPr>
        </p:nvSpPr>
        <p:spPr>
          <a:xfrm>
            <a:off x="3471863" y="3617913"/>
            <a:ext cx="2916237" cy="5322887"/>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9A7165DD-9F02-93D8-6E93-14E8F965241D}"/>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8" name="Symbol zastępczy stopki 7">
            <a:extLst>
              <a:ext uri="{FF2B5EF4-FFF2-40B4-BE49-F238E27FC236}">
                <a16:creationId xmlns:a16="http://schemas.microsoft.com/office/drawing/2014/main" id="{3DF2F7CA-018D-6126-52B5-132D32B47D7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2A72DC7B-952C-8F8F-B430-80190B0D3C3E}"/>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1549650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2C68F8-ABF7-FBD8-CB21-1D83E7984D52}"/>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4261B5DF-0078-FFFB-32E9-9078E331DB3A}"/>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4" name="Symbol zastępczy stopki 3">
            <a:extLst>
              <a:ext uri="{FF2B5EF4-FFF2-40B4-BE49-F238E27FC236}">
                <a16:creationId xmlns:a16="http://schemas.microsoft.com/office/drawing/2014/main" id="{EF0475E5-92D3-C38D-D560-96D878B22668}"/>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1F3218E2-EB14-88A6-F212-4E287E1648F7}"/>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74858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pl-PL"/>
              <a:t>Kliknij, aby edytować styl</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AB8DE512-E534-4CE0-8856-6524349FDD00}" type="datetime1">
              <a:rPr lang="pl-PL" smtClean="0"/>
              <a:t>24.07.2025</a:t>
            </a:fld>
            <a:endParaRPr lang="pl-PL"/>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4191793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CE6FA53-C1B2-5407-230B-722EE351A167}"/>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3" name="Symbol zastępczy stopki 2">
            <a:extLst>
              <a:ext uri="{FF2B5EF4-FFF2-40B4-BE49-F238E27FC236}">
                <a16:creationId xmlns:a16="http://schemas.microsoft.com/office/drawing/2014/main" id="{D8A77EA6-FB16-37D4-0178-3612F2E0DC91}"/>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CA673A9E-EA5C-0170-CD25-BA97E3173F15}"/>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3475053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0DB8A3-229D-9C04-B78E-7DEA13789A39}"/>
              </a:ext>
            </a:extLst>
          </p:cNvPr>
          <p:cNvSpPr>
            <a:spLocks noGrp="1"/>
          </p:cNvSpPr>
          <p:nvPr>
            <p:ph type="title"/>
          </p:nvPr>
        </p:nvSpPr>
        <p:spPr>
          <a:xfrm>
            <a:off x="473075" y="660400"/>
            <a:ext cx="2211388" cy="23114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BE9D79EE-345D-5061-91F6-19EB00750DBA}"/>
              </a:ext>
            </a:extLst>
          </p:cNvPr>
          <p:cNvSpPr>
            <a:spLocks noGrp="1"/>
          </p:cNvSpPr>
          <p:nvPr>
            <p:ph idx="1"/>
          </p:nvPr>
        </p:nvSpPr>
        <p:spPr>
          <a:xfrm>
            <a:off x="2916238" y="1425575"/>
            <a:ext cx="3471862" cy="7040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1778E155-1022-F5FF-A094-DF1824D98945}"/>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12F6EA8-904F-F90D-E27E-74023D4A1F21}"/>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6" name="Symbol zastępczy stopki 5">
            <a:extLst>
              <a:ext uri="{FF2B5EF4-FFF2-40B4-BE49-F238E27FC236}">
                <a16:creationId xmlns:a16="http://schemas.microsoft.com/office/drawing/2014/main" id="{836DE857-2C81-46B5-B660-AEB9381A50A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E4D7825-E0BB-81A5-525E-19721D641D48}"/>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1609724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6773E0-5C9E-6B6B-44E1-E732F9D8AFED}"/>
              </a:ext>
            </a:extLst>
          </p:cNvPr>
          <p:cNvSpPr>
            <a:spLocks noGrp="1"/>
          </p:cNvSpPr>
          <p:nvPr>
            <p:ph type="title"/>
          </p:nvPr>
        </p:nvSpPr>
        <p:spPr>
          <a:xfrm>
            <a:off x="473075" y="660400"/>
            <a:ext cx="2211388" cy="23114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F5C881B-CC7B-F78F-F2B7-A39321FDA149}"/>
              </a:ext>
            </a:extLst>
          </p:cNvPr>
          <p:cNvSpPr>
            <a:spLocks noGrp="1"/>
          </p:cNvSpPr>
          <p:nvPr>
            <p:ph type="pic" idx="1"/>
          </p:nvPr>
        </p:nvSpPr>
        <p:spPr>
          <a:xfrm>
            <a:off x="2916238" y="1425575"/>
            <a:ext cx="3471862" cy="7040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B34B648-63CA-585E-E8B5-9FAF7A958A3E}"/>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B7C222E-76A9-AEC4-71C3-0716205EB967}"/>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6" name="Symbol zastępczy stopki 5">
            <a:extLst>
              <a:ext uri="{FF2B5EF4-FFF2-40B4-BE49-F238E27FC236}">
                <a16:creationId xmlns:a16="http://schemas.microsoft.com/office/drawing/2014/main" id="{629D22D3-C917-ECA6-85B7-B642EBF126B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5198652-FC85-D690-00B9-01239EF4208F}"/>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733686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73F047-031E-BD65-9A8F-9D6301F1113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D8FDD87-948C-7D80-A5C1-3EA70493174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70A3F30-F3DE-C31A-6F05-44EF3DEC46AD}"/>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5" name="Symbol zastępczy stopki 4">
            <a:extLst>
              <a:ext uri="{FF2B5EF4-FFF2-40B4-BE49-F238E27FC236}">
                <a16:creationId xmlns:a16="http://schemas.microsoft.com/office/drawing/2014/main" id="{19F0AC8D-1AF7-1D43-7E7E-0DBDBAB7323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E13B6A2-E8F4-B1C4-8EC9-1C36149731A6}"/>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356488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64A434D-E90B-D793-31E1-AA1F82722E29}"/>
              </a:ext>
            </a:extLst>
          </p:cNvPr>
          <p:cNvSpPr>
            <a:spLocks noGrp="1"/>
          </p:cNvSpPr>
          <p:nvPr>
            <p:ph type="title" orient="vert"/>
          </p:nvPr>
        </p:nvSpPr>
        <p:spPr>
          <a:xfrm>
            <a:off x="4908550" y="527050"/>
            <a:ext cx="1477963" cy="8394700"/>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38C139A9-BB8A-631B-CFBE-954C9F5F371C}"/>
              </a:ext>
            </a:extLst>
          </p:cNvPr>
          <p:cNvSpPr>
            <a:spLocks noGrp="1"/>
          </p:cNvSpPr>
          <p:nvPr>
            <p:ph type="body" orient="vert" idx="1"/>
          </p:nvPr>
        </p:nvSpPr>
        <p:spPr>
          <a:xfrm>
            <a:off x="471488" y="527050"/>
            <a:ext cx="4284662" cy="83947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9C3B733-8C36-2A9F-A1A5-E140030E1736}"/>
              </a:ext>
            </a:extLst>
          </p:cNvPr>
          <p:cNvSpPr>
            <a:spLocks noGrp="1"/>
          </p:cNvSpPr>
          <p:nvPr>
            <p:ph type="dt" sz="half" idx="10"/>
          </p:nvPr>
        </p:nvSpPr>
        <p:spPr/>
        <p:txBody>
          <a:bodyPr/>
          <a:lstStyle/>
          <a:p>
            <a:fld id="{1AD2ECC2-DC16-4937-B5C9-84575333CC5C}" type="datetimeFigureOut">
              <a:rPr lang="pl-PL" smtClean="0"/>
              <a:t>24.07.2025</a:t>
            </a:fld>
            <a:endParaRPr lang="pl-PL"/>
          </a:p>
        </p:txBody>
      </p:sp>
      <p:sp>
        <p:nvSpPr>
          <p:cNvPr id="5" name="Symbol zastępczy stopki 4">
            <a:extLst>
              <a:ext uri="{FF2B5EF4-FFF2-40B4-BE49-F238E27FC236}">
                <a16:creationId xmlns:a16="http://schemas.microsoft.com/office/drawing/2014/main" id="{CF7AB083-14EE-EE35-F20D-1477EAE18E4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E066336-87F0-6F27-9E22-07CEB8BA34EB}"/>
              </a:ext>
            </a:extLst>
          </p:cNvPr>
          <p:cNvSpPr>
            <a:spLocks noGrp="1"/>
          </p:cNvSpPr>
          <p:nvPr>
            <p:ph type="sldNum" sz="quarter" idx="12"/>
          </p:nvPr>
        </p:nvSpPr>
        <p:spPr/>
        <p:txBody>
          <a:bodyPr/>
          <a:lstStyle/>
          <a:p>
            <a:fld id="{31408901-B977-4494-8D9F-F3FD8AB13A7D}" type="slidenum">
              <a:rPr lang="pl-PL" smtClean="0"/>
              <a:t>‹#›</a:t>
            </a:fld>
            <a:endParaRPr lang="pl-PL"/>
          </a:p>
        </p:txBody>
      </p:sp>
    </p:spTree>
    <p:extLst>
      <p:ext uri="{BB962C8B-B14F-4D97-AF65-F5344CB8AC3E}">
        <p14:creationId xmlns:p14="http://schemas.microsoft.com/office/powerpoint/2010/main" val="225074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0B385945-F92F-4BE1-8984-80D0AC943920}" type="datetime1">
              <a:rPr lang="pl-PL" smtClean="0"/>
              <a:t>24.07.2025</a:t>
            </a:fld>
            <a:endParaRPr lang="pl-PL"/>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pl-PL"/>
          </a:p>
        </p:txBody>
      </p:sp>
      <p:sp>
        <p:nvSpPr>
          <p:cNvPr id="7" name="Slide Number Placeholder 6"/>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55733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pl-PL"/>
              <a:t>Kliknij, aby edytować styl</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Content Placeholder 3"/>
          <p:cNvSpPr>
            <a:spLocks noGrp="1"/>
          </p:cNvSpPr>
          <p:nvPr>
            <p:ph sz="half" idx="2"/>
          </p:nvPr>
        </p:nvSpPr>
        <p:spPr>
          <a:xfrm>
            <a:off x="472381" y="3618442"/>
            <a:ext cx="2901255" cy="532218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Content Placeholder 5"/>
          <p:cNvSpPr>
            <a:spLocks noGrp="1"/>
          </p:cNvSpPr>
          <p:nvPr>
            <p:ph sz="quarter" idx="4"/>
          </p:nvPr>
        </p:nvSpPr>
        <p:spPr>
          <a:xfrm>
            <a:off x="3471863" y="3618442"/>
            <a:ext cx="2915543" cy="532218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fld id="{D3957BB0-C401-4298-9ACF-91D32249CB38}" type="datetime1">
              <a:rPr lang="pl-PL" smtClean="0"/>
              <a:t>24.07.2025</a:t>
            </a:fld>
            <a:endParaRPr lang="pl-PL"/>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lang="pl-PL"/>
          </a:p>
        </p:txBody>
      </p:sp>
      <p:sp>
        <p:nvSpPr>
          <p:cNvPr id="9" name="Slide Number Placeholder 8"/>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18369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fld id="{5F4F453C-EDE1-4228-8351-5FE26F7B206B}" type="datetime1">
              <a:rPr lang="pl-PL" smtClean="0"/>
              <a:t>24.07.2025</a:t>
            </a:fld>
            <a:endParaRPr lang="pl-PL"/>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lang="pl-PL"/>
          </a:p>
        </p:txBody>
      </p:sp>
      <p:sp>
        <p:nvSpPr>
          <p:cNvPr id="5" name="Slide Number Placeholder 4"/>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195834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9181397"/>
            <a:ext cx="1543050" cy="527403"/>
          </a:xfrm>
          <a:prstGeom prst="rect">
            <a:avLst/>
          </a:prstGeom>
        </p:spPr>
        <p:txBody>
          <a:bodyPr/>
          <a:lstStyle/>
          <a:p>
            <a:endParaRPr lang="pl-PL" dirty="0"/>
          </a:p>
        </p:txBody>
      </p:sp>
      <p:sp>
        <p:nvSpPr>
          <p:cNvPr id="3" name="Footer Placeholder 2"/>
          <p:cNvSpPr>
            <a:spLocks noGrp="1"/>
          </p:cNvSpPr>
          <p:nvPr>
            <p:ph type="ftr" sz="quarter" idx="11"/>
          </p:nvPr>
        </p:nvSpPr>
        <p:spPr>
          <a:xfrm>
            <a:off x="2271713" y="9181397"/>
            <a:ext cx="2314575" cy="527403"/>
          </a:xfrm>
          <a:prstGeom prst="rect">
            <a:avLst/>
          </a:prstGeom>
        </p:spPr>
        <p:txBody>
          <a:bodyPr/>
          <a:lstStyle/>
          <a:p>
            <a:endParaRPr lang="pl-PL" dirty="0"/>
          </a:p>
        </p:txBody>
      </p:sp>
      <p:pic>
        <p:nvPicPr>
          <p:cNvPr id="5" name="Obraz 4" descr="Obraz zawierający Czcionka, Grafika, zrzut ekranu, projekt graficzny&#10;&#10;Zawartość wygenerowana przez sztuczną inteligencję może być niepoprawna.">
            <a:extLst>
              <a:ext uri="{FF2B5EF4-FFF2-40B4-BE49-F238E27FC236}">
                <a16:creationId xmlns:a16="http://schemas.microsoft.com/office/drawing/2014/main" id="{A147C482-8610-F84D-1CDF-F2B1F34EE5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244" y="9309869"/>
            <a:ext cx="1644151" cy="288400"/>
          </a:xfrm>
          <a:prstGeom prst="rect">
            <a:avLst/>
          </a:prstGeom>
        </p:spPr>
      </p:pic>
      <p:sp>
        <p:nvSpPr>
          <p:cNvPr id="6" name="Prostokąt 5">
            <a:extLst>
              <a:ext uri="{FF2B5EF4-FFF2-40B4-BE49-F238E27FC236}">
                <a16:creationId xmlns:a16="http://schemas.microsoft.com/office/drawing/2014/main" id="{DDCF264D-1135-3D8C-3EF9-378F76409FE9}"/>
              </a:ext>
            </a:extLst>
          </p:cNvPr>
          <p:cNvSpPr/>
          <p:nvPr userDrawn="1"/>
        </p:nvSpPr>
        <p:spPr>
          <a:xfrm>
            <a:off x="6276974" y="9306572"/>
            <a:ext cx="581025" cy="288400"/>
          </a:xfrm>
          <a:prstGeom prst="rect">
            <a:avLst/>
          </a:prstGeom>
          <a:solidFill>
            <a:srgbClr val="00E1FF"/>
          </a:solidFill>
          <a:ln>
            <a:solidFill>
              <a:srgbClr val="00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lide Number Placeholder 3"/>
          <p:cNvSpPr>
            <a:spLocks noGrp="1"/>
          </p:cNvSpPr>
          <p:nvPr>
            <p:ph type="sldNum" sz="quarter" idx="12"/>
          </p:nvPr>
        </p:nvSpPr>
        <p:spPr>
          <a:xfrm>
            <a:off x="5196069" y="9180694"/>
            <a:ext cx="1543050" cy="527403"/>
          </a:xfrm>
        </p:spPr>
        <p:txBody>
          <a:bodyPr/>
          <a:lstStyle>
            <a:lvl1pPr>
              <a:defRPr sz="2000" b="1"/>
            </a:lvl1pPr>
          </a:lstStyle>
          <a:p>
            <a:fld id="{4D56DABF-8A63-4B2A-9E77-16D458D8F15B}" type="slidenum">
              <a:rPr lang="pl-PL" smtClean="0"/>
              <a:pPr/>
              <a:t>‹#›</a:t>
            </a:fld>
            <a:endParaRPr lang="pl-PL" dirty="0"/>
          </a:p>
        </p:txBody>
      </p:sp>
    </p:spTree>
    <p:extLst>
      <p:ext uri="{BB962C8B-B14F-4D97-AF65-F5344CB8AC3E}">
        <p14:creationId xmlns:p14="http://schemas.microsoft.com/office/powerpoint/2010/main" val="422890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BA31E9-40ED-5E30-6485-302F4E42651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475FC96-D6B9-5E93-56F2-CB61B01FFA29}"/>
              </a:ext>
            </a:extLst>
          </p:cNvPr>
          <p:cNvSpPr>
            <a:spLocks noGrp="1"/>
          </p:cNvSpPr>
          <p:nvPr>
            <p:ph type="dt" sz="half" idx="10"/>
          </p:nvPr>
        </p:nvSpPr>
        <p:spPr>
          <a:xfrm>
            <a:off x="471488" y="9181397"/>
            <a:ext cx="1543050" cy="527403"/>
          </a:xfrm>
          <a:prstGeom prst="rect">
            <a:avLst/>
          </a:prstGeom>
        </p:spPr>
        <p:txBody>
          <a:bodyPr/>
          <a:lstStyle/>
          <a:p>
            <a:fld id="{A0B73149-886A-4163-A8E0-121CFB1927ED}" type="datetime1">
              <a:rPr lang="pl-PL" smtClean="0"/>
              <a:t>24.07.2025</a:t>
            </a:fld>
            <a:endParaRPr lang="pl-PL"/>
          </a:p>
        </p:txBody>
      </p:sp>
      <p:sp>
        <p:nvSpPr>
          <p:cNvPr id="4" name="Symbol zastępczy stopki 3">
            <a:extLst>
              <a:ext uri="{FF2B5EF4-FFF2-40B4-BE49-F238E27FC236}">
                <a16:creationId xmlns:a16="http://schemas.microsoft.com/office/drawing/2014/main" id="{D9BB2157-10EB-082B-528D-62BA67284EBC}"/>
              </a:ext>
            </a:extLst>
          </p:cNvPr>
          <p:cNvSpPr>
            <a:spLocks noGrp="1"/>
          </p:cNvSpPr>
          <p:nvPr>
            <p:ph type="ftr" sz="quarter" idx="11"/>
          </p:nvPr>
        </p:nvSpPr>
        <p:spPr>
          <a:xfrm>
            <a:off x="2271713" y="9181397"/>
            <a:ext cx="2314575" cy="527403"/>
          </a:xfrm>
          <a:prstGeom prst="rect">
            <a:avLst/>
          </a:prstGeom>
        </p:spPr>
        <p:txBody>
          <a:bodyPr/>
          <a:lstStyle/>
          <a:p>
            <a:endParaRPr lang="pl-PL"/>
          </a:p>
        </p:txBody>
      </p:sp>
      <p:sp>
        <p:nvSpPr>
          <p:cNvPr id="5" name="Symbol zastępczy numeru slajdu 4">
            <a:extLst>
              <a:ext uri="{FF2B5EF4-FFF2-40B4-BE49-F238E27FC236}">
                <a16:creationId xmlns:a16="http://schemas.microsoft.com/office/drawing/2014/main" id="{B94BC812-C8C7-3F18-0508-4AECCD44CE1E}"/>
              </a:ext>
            </a:extLst>
          </p:cNvPr>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177088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pl-PL"/>
              <a:t>Kliknij, aby edytować styl</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Kliknij, aby edytować style wzorca tekstu</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79EF3E0E-208B-44E6-B21D-DD498A0DC39B}" type="datetime1">
              <a:rPr lang="pl-PL" smtClean="0"/>
              <a:t>24.07.2025</a:t>
            </a:fld>
            <a:endParaRPr lang="pl-PL"/>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pl-PL"/>
          </a:p>
        </p:txBody>
      </p:sp>
      <p:sp>
        <p:nvSpPr>
          <p:cNvPr id="7" name="Slide Number Placeholder 6"/>
          <p:cNvSpPr>
            <a:spLocks noGrp="1"/>
          </p:cNvSpPr>
          <p:nvPr>
            <p:ph type="sldNum" sz="quarter" idx="12"/>
          </p:nvPr>
        </p:nvSpPr>
        <p:spPr/>
        <p:txBody>
          <a:bodyPr/>
          <a:lstStyle/>
          <a:p>
            <a:fld id="{4D56DABF-8A63-4B2A-9E77-16D458D8F15B}" type="slidenum">
              <a:rPr lang="pl-PL" smtClean="0"/>
              <a:t>‹#›</a:t>
            </a:fld>
            <a:endParaRPr lang="pl-PL"/>
          </a:p>
        </p:txBody>
      </p:sp>
    </p:spTree>
    <p:extLst>
      <p:ext uri="{BB962C8B-B14F-4D97-AF65-F5344CB8AC3E}">
        <p14:creationId xmlns:p14="http://schemas.microsoft.com/office/powerpoint/2010/main" val="329316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pic>
        <p:nvPicPr>
          <p:cNvPr id="7" name="Obraz 6" descr="Obraz zawierający Czcionka, Grafika, zrzut ekranu, projekt graficzny&#10;&#10;Zawartość wygenerowana przez sztuczną inteligencję może być niepoprawna.">
            <a:extLst>
              <a:ext uri="{FF2B5EF4-FFF2-40B4-BE49-F238E27FC236}">
                <a16:creationId xmlns:a16="http://schemas.microsoft.com/office/drawing/2014/main" id="{EB7168E7-AAE9-A61A-A2A8-9D66A64BC9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2245" y="9381892"/>
            <a:ext cx="1644151" cy="288400"/>
          </a:xfrm>
          <a:prstGeom prst="rect">
            <a:avLst/>
          </a:prstGeom>
        </p:spPr>
      </p:pic>
      <p:sp>
        <p:nvSpPr>
          <p:cNvPr id="8" name="Prostokąt 7">
            <a:extLst>
              <a:ext uri="{FF2B5EF4-FFF2-40B4-BE49-F238E27FC236}">
                <a16:creationId xmlns:a16="http://schemas.microsoft.com/office/drawing/2014/main" id="{A6E35C6A-351B-1468-3723-CE2773E0165A}"/>
              </a:ext>
            </a:extLst>
          </p:cNvPr>
          <p:cNvSpPr/>
          <p:nvPr userDrawn="1"/>
        </p:nvSpPr>
        <p:spPr>
          <a:xfrm>
            <a:off x="6276975" y="9378595"/>
            <a:ext cx="581025" cy="288400"/>
          </a:xfrm>
          <a:prstGeom prst="rect">
            <a:avLst/>
          </a:prstGeom>
          <a:solidFill>
            <a:srgbClr val="00E1FF"/>
          </a:solidFill>
          <a:ln>
            <a:solidFill>
              <a:srgbClr val="00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lide Number Placeholder 5"/>
          <p:cNvSpPr>
            <a:spLocks noGrp="1"/>
          </p:cNvSpPr>
          <p:nvPr>
            <p:ph type="sldNum" sz="quarter" idx="4"/>
          </p:nvPr>
        </p:nvSpPr>
        <p:spPr>
          <a:xfrm>
            <a:off x="5224463" y="9259093"/>
            <a:ext cx="1543050" cy="527403"/>
          </a:xfrm>
          <a:prstGeom prst="rect">
            <a:avLst/>
          </a:prstGeom>
        </p:spPr>
        <p:txBody>
          <a:bodyPr vert="horz" lIns="91440" tIns="45720" rIns="91440" bIns="45720" rtlCol="0" anchor="ctr"/>
          <a:lstStyle>
            <a:lvl1pPr algn="r">
              <a:defRPr sz="2000" b="1">
                <a:solidFill>
                  <a:schemeClr val="tx1">
                    <a:tint val="82000"/>
                  </a:schemeClr>
                </a:solidFill>
              </a:defRPr>
            </a:lvl1pPr>
          </a:lstStyle>
          <a:p>
            <a:fld id="{4D56DABF-8A63-4B2A-9E77-16D458D8F15B}" type="slidenum">
              <a:rPr lang="pl-PL" smtClean="0"/>
              <a:pPr/>
              <a:t>‹#›</a:t>
            </a:fld>
            <a:endParaRPr lang="pl-PL" dirty="0"/>
          </a:p>
        </p:txBody>
      </p:sp>
    </p:spTree>
    <p:extLst>
      <p:ext uri="{BB962C8B-B14F-4D97-AF65-F5344CB8AC3E}">
        <p14:creationId xmlns:p14="http://schemas.microsoft.com/office/powerpoint/2010/main" val="40473199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20" r:id="rId8"/>
    <p:sldLayoutId id="2147483692" r:id="rId9"/>
    <p:sldLayoutId id="2147483693" r:id="rId10"/>
    <p:sldLayoutId id="2147483694" r:id="rId11"/>
    <p:sldLayoutId id="2147483695"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37B0491-81F2-7C7A-D547-E8C1012D096C}"/>
              </a:ext>
            </a:extLst>
          </p:cNvPr>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8E843E42-9289-1EC5-CBE5-847E229F6F6C}"/>
              </a:ext>
            </a:extLst>
          </p:cNvPr>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D5DFDBA-3FA5-5AEB-9FF7-AD8F906E320E}"/>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1200">
                <a:solidFill>
                  <a:schemeClr val="tx1">
                    <a:tint val="82000"/>
                  </a:schemeClr>
                </a:solidFill>
              </a:defRPr>
            </a:lvl1pPr>
          </a:lstStyle>
          <a:p>
            <a:fld id="{F17F251A-01C8-4D15-AA09-AE2AA791A075}" type="datetimeFigureOut">
              <a:rPr lang="pl-PL" smtClean="0"/>
              <a:t>24.07.2025</a:t>
            </a:fld>
            <a:endParaRPr lang="pl-PL"/>
          </a:p>
        </p:txBody>
      </p:sp>
      <p:sp>
        <p:nvSpPr>
          <p:cNvPr id="5" name="Symbol zastępczy stopki 4">
            <a:extLst>
              <a:ext uri="{FF2B5EF4-FFF2-40B4-BE49-F238E27FC236}">
                <a16:creationId xmlns:a16="http://schemas.microsoft.com/office/drawing/2014/main" id="{7B9A68A1-FC33-DE57-2DC7-836913C5B826}"/>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B7EAA03C-216F-C029-6F90-BF69B2DF1AA3}"/>
              </a:ext>
            </a:extLst>
          </p:cNvPr>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82000"/>
                  </a:schemeClr>
                </a:solidFill>
              </a:defRPr>
            </a:lvl1pPr>
          </a:lstStyle>
          <a:p>
            <a:fld id="{8D68EBEE-5EF3-4A73-A7B5-7C0ED4CC389F}" type="slidenum">
              <a:rPr lang="pl-PL" smtClean="0"/>
              <a:t>‹#›</a:t>
            </a:fld>
            <a:endParaRPr lang="pl-PL"/>
          </a:p>
        </p:txBody>
      </p:sp>
      <p:sp>
        <p:nvSpPr>
          <p:cNvPr id="7" name="Prostokąt 6">
            <a:extLst>
              <a:ext uri="{FF2B5EF4-FFF2-40B4-BE49-F238E27FC236}">
                <a16:creationId xmlns:a16="http://schemas.microsoft.com/office/drawing/2014/main" id="{64789ACE-A014-2B22-B531-2B4399ACBBF1}"/>
              </a:ext>
            </a:extLst>
          </p:cNvPr>
          <p:cNvSpPr/>
          <p:nvPr userDrawn="1"/>
        </p:nvSpPr>
        <p:spPr>
          <a:xfrm>
            <a:off x="0" y="0"/>
            <a:ext cx="6858000" cy="1124465"/>
          </a:xfrm>
          <a:prstGeom prst="rect">
            <a:avLst/>
          </a:prstGeom>
          <a:solidFill>
            <a:srgbClr val="00E1FF"/>
          </a:solidFill>
          <a:ln>
            <a:solidFill>
              <a:srgbClr val="00E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 name="Obraz 7" descr="Obraz zawierający Czcionka, Grafika, zrzut ekranu, projekt graficzny&#10;&#10;Zawartość wygenerowana przez sztuczną inteligencję może być niepoprawna.">
            <a:extLst>
              <a:ext uri="{FF2B5EF4-FFF2-40B4-BE49-F238E27FC236}">
                <a16:creationId xmlns:a16="http://schemas.microsoft.com/office/drawing/2014/main" id="{300852A8-7EC4-3827-8223-302A8B346B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2245" y="9381892"/>
            <a:ext cx="1644151" cy="288400"/>
          </a:xfrm>
          <a:prstGeom prst="rect">
            <a:avLst/>
          </a:prstGeom>
        </p:spPr>
      </p:pic>
    </p:spTree>
    <p:extLst>
      <p:ext uri="{BB962C8B-B14F-4D97-AF65-F5344CB8AC3E}">
        <p14:creationId xmlns:p14="http://schemas.microsoft.com/office/powerpoint/2010/main" val="32629506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4CC6938C-FD9E-FC8E-FFA2-006C76AFD390}"/>
              </a:ext>
            </a:extLst>
          </p:cNvPr>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2049E9FB-92FE-7B62-7987-E2CFF680D03B}"/>
              </a:ext>
            </a:extLst>
          </p:cNvPr>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D7E1534-8EB7-2A16-576F-B35F110EB7F3}"/>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1200">
                <a:solidFill>
                  <a:schemeClr val="tx1">
                    <a:tint val="82000"/>
                  </a:schemeClr>
                </a:solidFill>
              </a:defRPr>
            </a:lvl1pPr>
          </a:lstStyle>
          <a:p>
            <a:fld id="{1AD2ECC2-DC16-4937-B5C9-84575333CC5C}" type="datetimeFigureOut">
              <a:rPr lang="pl-PL" smtClean="0"/>
              <a:t>24.07.2025</a:t>
            </a:fld>
            <a:endParaRPr lang="pl-PL"/>
          </a:p>
        </p:txBody>
      </p:sp>
      <p:sp>
        <p:nvSpPr>
          <p:cNvPr id="5" name="Symbol zastępczy stopki 4">
            <a:extLst>
              <a:ext uri="{FF2B5EF4-FFF2-40B4-BE49-F238E27FC236}">
                <a16:creationId xmlns:a16="http://schemas.microsoft.com/office/drawing/2014/main" id="{96FAE806-B6F7-4413-F90B-7C96AD6C504A}"/>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373B6566-AAFE-9D00-0F7E-046A5D4C87F3}"/>
              </a:ext>
            </a:extLst>
          </p:cNvPr>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82000"/>
                  </a:schemeClr>
                </a:solidFill>
              </a:defRPr>
            </a:lvl1pPr>
          </a:lstStyle>
          <a:p>
            <a:fld id="{31408901-B977-4494-8D9F-F3FD8AB13A7D}" type="slidenum">
              <a:rPr lang="pl-PL" smtClean="0"/>
              <a:t>‹#›</a:t>
            </a:fld>
            <a:endParaRPr lang="pl-PL"/>
          </a:p>
        </p:txBody>
      </p:sp>
    </p:spTree>
    <p:extLst>
      <p:ext uri="{BB962C8B-B14F-4D97-AF65-F5344CB8AC3E}">
        <p14:creationId xmlns:p14="http://schemas.microsoft.com/office/powerpoint/2010/main" val="33175556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2AAC0799-56DA-8E4B-E593-3D65429DE3F6}"/>
              </a:ext>
            </a:extLst>
          </p:cNvPr>
          <p:cNvSpPr>
            <a:spLocks noGrp="1"/>
          </p:cNvSpPr>
          <p:nvPr>
            <p:ph type="ctrTitle"/>
          </p:nvPr>
        </p:nvSpPr>
        <p:spPr>
          <a:xfrm>
            <a:off x="213087" y="-846960"/>
            <a:ext cx="6431825" cy="3449637"/>
          </a:xfrm>
        </p:spPr>
        <p:txBody>
          <a:bodyPr>
            <a:normAutofit/>
          </a:bodyPr>
          <a:lstStyle/>
          <a:p>
            <a:r>
              <a:rPr lang="pl-PL" b="1" dirty="0" err="1"/>
              <a:t>Benutzerhandbuch</a:t>
            </a:r>
            <a:endParaRPr lang="pl-PL" b="1" dirty="0"/>
          </a:p>
        </p:txBody>
      </p:sp>
      <p:sp>
        <p:nvSpPr>
          <p:cNvPr id="6" name="Podtytuł 5">
            <a:extLst>
              <a:ext uri="{FF2B5EF4-FFF2-40B4-BE49-F238E27FC236}">
                <a16:creationId xmlns:a16="http://schemas.microsoft.com/office/drawing/2014/main" id="{86E631C3-8D1B-F3C0-97FE-17DD4733D3BE}"/>
              </a:ext>
            </a:extLst>
          </p:cNvPr>
          <p:cNvSpPr>
            <a:spLocks noGrp="1"/>
          </p:cNvSpPr>
          <p:nvPr>
            <p:ph type="subTitle" idx="1"/>
          </p:nvPr>
        </p:nvSpPr>
        <p:spPr>
          <a:xfrm>
            <a:off x="857250" y="2931571"/>
            <a:ext cx="5143500" cy="2392362"/>
          </a:xfrm>
        </p:spPr>
        <p:txBody>
          <a:bodyPr/>
          <a:lstStyle/>
          <a:p>
            <a:r>
              <a:rPr lang="en-US" noProof="1"/>
              <a:t>für die STAGEV-Anwendung</a:t>
            </a:r>
          </a:p>
        </p:txBody>
      </p:sp>
      <p:pic>
        <p:nvPicPr>
          <p:cNvPr id="2" name="Obraz 1" descr="Obraz zawierający Telefon komórkowy, tekst, gadżet, zrzut ekranu&#10;&#10;Zawartość wygenerowana przez AI może być niepoprawna.">
            <a:extLst>
              <a:ext uri="{FF2B5EF4-FFF2-40B4-BE49-F238E27FC236}">
                <a16:creationId xmlns:a16="http://schemas.microsoft.com/office/drawing/2014/main" id="{334B8415-E481-17C8-0479-805632D92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763" y="3589359"/>
            <a:ext cx="2218474" cy="3943953"/>
          </a:xfrm>
          <a:prstGeom prst="rect">
            <a:avLst/>
          </a:prstGeom>
        </p:spPr>
      </p:pic>
    </p:spTree>
    <p:extLst>
      <p:ext uri="{BB962C8B-B14F-4D97-AF65-F5344CB8AC3E}">
        <p14:creationId xmlns:p14="http://schemas.microsoft.com/office/powerpoint/2010/main" val="1593449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63B15EF-C24A-304B-3F51-87419FFC4F3A}"/>
              </a:ext>
            </a:extLst>
          </p:cNvPr>
          <p:cNvSpPr>
            <a:spLocks noGrp="1"/>
          </p:cNvSpPr>
          <p:nvPr>
            <p:ph type="sldNum" sz="quarter" idx="12"/>
          </p:nvPr>
        </p:nvSpPr>
        <p:spPr/>
        <p:txBody>
          <a:bodyPr/>
          <a:lstStyle/>
          <a:p>
            <a:fld id="{4D56DABF-8A63-4B2A-9E77-16D458D8F15B}" type="slidenum">
              <a:rPr lang="en-US" noProof="1" smtClean="0"/>
              <a:t>10</a:t>
            </a:fld>
            <a:endParaRPr lang="en-US" noProof="1"/>
          </a:p>
        </p:txBody>
      </p:sp>
      <p:pic>
        <p:nvPicPr>
          <p:cNvPr id="6" name="Obraz 5" descr="Obraz zawierający tekst, zrzut ekranu, Telefon komórkowy, Urządzenie przenośne&#10;&#10;Zawartość wygenerowana przez AI może być niepoprawna.">
            <a:extLst>
              <a:ext uri="{FF2B5EF4-FFF2-40B4-BE49-F238E27FC236}">
                <a16:creationId xmlns:a16="http://schemas.microsoft.com/office/drawing/2014/main" id="{83ABDAE1-72AB-E5D6-9EED-A0299FED6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741" y="1232563"/>
            <a:ext cx="1827094" cy="3248167"/>
          </a:xfrm>
          <a:prstGeom prst="rect">
            <a:avLst/>
          </a:prstGeom>
        </p:spPr>
      </p:pic>
      <p:sp>
        <p:nvSpPr>
          <p:cNvPr id="7" name="pole tekstowe 6">
            <a:extLst>
              <a:ext uri="{FF2B5EF4-FFF2-40B4-BE49-F238E27FC236}">
                <a16:creationId xmlns:a16="http://schemas.microsoft.com/office/drawing/2014/main" id="{FD42884E-42A9-EF92-2020-D3E6504BCF05}"/>
              </a:ext>
            </a:extLst>
          </p:cNvPr>
          <p:cNvSpPr txBox="1"/>
          <p:nvPr/>
        </p:nvSpPr>
        <p:spPr>
          <a:xfrm>
            <a:off x="485776" y="5425271"/>
            <a:ext cx="5915025" cy="2755178"/>
          </a:xfrm>
          <a:prstGeom prst="rect">
            <a:avLst/>
          </a:prstGeom>
          <a:noFill/>
        </p:spPr>
        <p:txBody>
          <a:bodyPr wrap="square" rtlCol="0">
            <a:spAutoFit/>
          </a:bodyPr>
          <a:lstStyle/>
          <a:p>
            <a:pPr marL="228600" indent="-228600">
              <a:lnSpc>
                <a:spcPct val="200000"/>
              </a:lnSpc>
              <a:buFont typeface="+mj-lt"/>
              <a:buAutoNum type="arabicPeriod"/>
            </a:pPr>
            <a:r>
              <a:rPr lang="en-US" sz="1100" b="1" noProof="1"/>
              <a:t>Persönliche Informationen </a:t>
            </a:r>
            <a:r>
              <a:rPr lang="en-US" sz="1100" noProof="1"/>
              <a:t>– Zugriff auf Benutzerdaten wie E-Mail</a:t>
            </a:r>
          </a:p>
          <a:p>
            <a:pPr marL="228600" indent="-228600">
              <a:lnSpc>
                <a:spcPct val="200000"/>
              </a:lnSpc>
              <a:buFont typeface="+mj-lt"/>
              <a:buAutoNum type="arabicPeriod"/>
            </a:pPr>
            <a:r>
              <a:rPr lang="en-US" sz="1100" b="1" noProof="1"/>
              <a:t>Benachrichtigungen</a:t>
            </a:r>
            <a:r>
              <a:rPr lang="en-US" sz="1100" noProof="1"/>
              <a:t> – Auswahl der gewünschten Push-Benachrichtigungen</a:t>
            </a:r>
          </a:p>
          <a:p>
            <a:pPr marL="228600" indent="-228600">
              <a:lnSpc>
                <a:spcPct val="200000"/>
              </a:lnSpc>
              <a:buFont typeface="+mj-lt"/>
              <a:buAutoNum type="arabicPeriod"/>
            </a:pPr>
            <a:r>
              <a:rPr lang="en-US" sz="1100" b="1" noProof="1"/>
              <a:t>Zweites Konto hinzufügen </a:t>
            </a:r>
            <a:r>
              <a:rPr lang="en-US" sz="1100" noProof="1"/>
              <a:t>– Geschäfts- oder Privatkonto hinzufügen</a:t>
            </a:r>
          </a:p>
          <a:p>
            <a:pPr marL="228600" indent="-228600">
              <a:lnSpc>
                <a:spcPct val="200000"/>
              </a:lnSpc>
              <a:buFont typeface="+mj-lt"/>
              <a:buAutoNum type="arabicPeriod"/>
            </a:pPr>
            <a:r>
              <a:rPr lang="en-US" sz="1100" b="1" noProof="1"/>
              <a:t>Zugriff auf STAGEV verwalten </a:t>
            </a:r>
            <a:r>
              <a:rPr lang="en-US" sz="1100" noProof="1"/>
              <a:t>– Kontrolle, wer Zugriff auf das Ladegerät hat</a:t>
            </a:r>
          </a:p>
          <a:p>
            <a:pPr marL="228600" indent="-228600">
              <a:lnSpc>
                <a:spcPct val="200000"/>
              </a:lnSpc>
              <a:buFont typeface="+mj-lt"/>
              <a:buAutoNum type="arabicPeriod"/>
            </a:pPr>
            <a:r>
              <a:rPr lang="en-US" sz="1100" b="1" noProof="1"/>
              <a:t>Name des Ladegeräts </a:t>
            </a:r>
            <a:r>
              <a:rPr lang="en-US" sz="1100" noProof="1"/>
              <a:t>– Name des Ladegeräts ändern oder festlegen</a:t>
            </a:r>
          </a:p>
          <a:p>
            <a:pPr marL="228600" indent="-228600">
              <a:lnSpc>
                <a:spcPct val="200000"/>
              </a:lnSpc>
              <a:buFont typeface="+mj-lt"/>
              <a:buAutoNum type="arabicPeriod"/>
            </a:pPr>
            <a:r>
              <a:rPr lang="en-US" sz="1100" b="1" noProof="1"/>
              <a:t>Lademodi</a:t>
            </a:r>
            <a:r>
              <a:rPr lang="en-US" sz="1100" noProof="1"/>
              <a:t> – Auswahl verschiedener Lademodi</a:t>
            </a:r>
          </a:p>
          <a:p>
            <a:pPr marL="228600" indent="-228600">
              <a:lnSpc>
                <a:spcPct val="200000"/>
              </a:lnSpc>
              <a:buFont typeface="+mj-lt"/>
              <a:buAutoNum type="arabicPeriod"/>
            </a:pPr>
            <a:r>
              <a:rPr lang="en-US" sz="1100" b="1" noProof="1"/>
              <a:t>Anschlussleistungsgrenze</a:t>
            </a:r>
            <a:r>
              <a:rPr lang="en-US" sz="1100" noProof="1"/>
              <a:t> – Maximale Leistung festlegen, die das Ladegerät beziehen darf</a:t>
            </a:r>
          </a:p>
          <a:p>
            <a:pPr marL="228600" indent="-228600">
              <a:lnSpc>
                <a:spcPct val="200000"/>
              </a:lnSpc>
              <a:buFont typeface="+mj-lt"/>
              <a:buAutoNum type="arabicPeriod"/>
            </a:pPr>
            <a:r>
              <a:rPr lang="en-US" sz="1100" b="1" noProof="1"/>
              <a:t>Währung des Ladegeräts </a:t>
            </a:r>
            <a:r>
              <a:rPr lang="en-US" sz="1100" noProof="1"/>
              <a:t>– Währung für die Ladekosten auswählen</a:t>
            </a:r>
          </a:p>
        </p:txBody>
      </p:sp>
      <p:sp>
        <p:nvSpPr>
          <p:cNvPr id="11" name="Tytuł 1">
            <a:extLst>
              <a:ext uri="{FF2B5EF4-FFF2-40B4-BE49-F238E27FC236}">
                <a16:creationId xmlns:a16="http://schemas.microsoft.com/office/drawing/2014/main" id="{607C635C-E412-09A4-DD70-31A74070DF79}"/>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noProof="1"/>
              <a:t>3. Einstellungen</a:t>
            </a:r>
            <a:endParaRPr lang="en-US" sz="2000" b="1" noProof="1"/>
          </a:p>
        </p:txBody>
      </p:sp>
    </p:spTree>
    <p:extLst>
      <p:ext uri="{BB962C8B-B14F-4D97-AF65-F5344CB8AC3E}">
        <p14:creationId xmlns:p14="http://schemas.microsoft.com/office/powerpoint/2010/main" val="353025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E2FA5D84-5A8E-AEF3-1240-380F82145120}"/>
              </a:ext>
            </a:extLst>
          </p:cNvPr>
          <p:cNvSpPr>
            <a:spLocks noGrp="1"/>
          </p:cNvSpPr>
          <p:nvPr>
            <p:ph type="sldNum" sz="quarter" idx="12"/>
          </p:nvPr>
        </p:nvSpPr>
        <p:spPr/>
        <p:txBody>
          <a:bodyPr/>
          <a:lstStyle/>
          <a:p>
            <a:fld id="{4D56DABF-8A63-4B2A-9E77-16D458D8F15B}" type="slidenum">
              <a:rPr lang="en-US" noProof="1" smtClean="0"/>
              <a:t>11</a:t>
            </a:fld>
            <a:endParaRPr lang="en-US" noProof="1"/>
          </a:p>
        </p:txBody>
      </p:sp>
      <p:pic>
        <p:nvPicPr>
          <p:cNvPr id="6" name="Obraz 5" descr="Obraz zawierający tekst, zrzut ekranu, Telefon komórkowy, Urządzenie przenośne&#10;&#10;Zawartość wygenerowana przez AI może być niepoprawna.">
            <a:extLst>
              <a:ext uri="{FF2B5EF4-FFF2-40B4-BE49-F238E27FC236}">
                <a16:creationId xmlns:a16="http://schemas.microsoft.com/office/drawing/2014/main" id="{7A4A9CA2-165C-644D-6C91-C6ECEA5A4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8" y="1398284"/>
            <a:ext cx="1705208" cy="3031482"/>
          </a:xfrm>
          <a:prstGeom prst="rect">
            <a:avLst/>
          </a:prstGeom>
        </p:spPr>
      </p:pic>
      <p:sp>
        <p:nvSpPr>
          <p:cNvPr id="7" name="pole tekstowe 6">
            <a:extLst>
              <a:ext uri="{FF2B5EF4-FFF2-40B4-BE49-F238E27FC236}">
                <a16:creationId xmlns:a16="http://schemas.microsoft.com/office/drawing/2014/main" id="{0F715437-F915-CB74-46A0-85BE9460C369}"/>
              </a:ext>
            </a:extLst>
          </p:cNvPr>
          <p:cNvSpPr txBox="1"/>
          <p:nvPr/>
        </p:nvSpPr>
        <p:spPr>
          <a:xfrm>
            <a:off x="2176694" y="1490883"/>
            <a:ext cx="4590819" cy="2564741"/>
          </a:xfrm>
          <a:prstGeom prst="rect">
            <a:avLst/>
          </a:prstGeom>
          <a:noFill/>
        </p:spPr>
        <p:txBody>
          <a:bodyPr wrap="square" rtlCol="0">
            <a:spAutoFit/>
          </a:bodyPr>
          <a:lstStyle/>
          <a:p>
            <a:pPr marL="342900" indent="-342900">
              <a:lnSpc>
                <a:spcPct val="250000"/>
              </a:lnSpc>
              <a:buFont typeface="+mj-lt"/>
              <a:buAutoNum type="arabicPeriod"/>
            </a:pPr>
            <a:r>
              <a:rPr lang="en-US" sz="1100" b="1" noProof="1"/>
              <a:t>Abmelden</a:t>
            </a:r>
            <a:r>
              <a:rPr lang="en-US" sz="1100" noProof="1"/>
              <a:t> – Vom Konto abmelden</a:t>
            </a:r>
          </a:p>
          <a:p>
            <a:pPr marL="342900" indent="-342900">
              <a:lnSpc>
                <a:spcPct val="250000"/>
              </a:lnSpc>
              <a:buFont typeface="+mj-lt"/>
              <a:buAutoNum type="arabicPeriod"/>
            </a:pPr>
            <a:r>
              <a:rPr lang="en-US" sz="1100" b="1" noProof="1"/>
              <a:t>Sprache</a:t>
            </a:r>
            <a:r>
              <a:rPr lang="en-US" sz="1100" noProof="1"/>
              <a:t> – Sprache der App-Oberfläche ändern</a:t>
            </a:r>
          </a:p>
          <a:p>
            <a:pPr marL="342900" indent="-342900">
              <a:lnSpc>
                <a:spcPct val="250000"/>
              </a:lnSpc>
              <a:buFont typeface="+mj-lt"/>
              <a:buAutoNum type="arabicPeriod"/>
            </a:pPr>
            <a:r>
              <a:rPr lang="en-US" sz="1100" b="1" noProof="1"/>
              <a:t>App-Währung</a:t>
            </a:r>
            <a:r>
              <a:rPr lang="en-US" sz="1100" noProof="1"/>
              <a:t> – Währung für Preise auswählen</a:t>
            </a:r>
          </a:p>
          <a:p>
            <a:pPr marL="342900" indent="-342900">
              <a:lnSpc>
                <a:spcPct val="250000"/>
              </a:lnSpc>
              <a:buFont typeface="+mj-lt"/>
              <a:buAutoNum type="arabicPeriod"/>
            </a:pPr>
            <a:r>
              <a:rPr lang="en-US" sz="1100" b="1" noProof="1"/>
              <a:t>Passwort ändern </a:t>
            </a:r>
            <a:r>
              <a:rPr lang="en-US" sz="1100" noProof="1"/>
              <a:t>– Kontopasswort aktualisieren</a:t>
            </a:r>
          </a:p>
          <a:p>
            <a:pPr marL="342900" indent="-342900">
              <a:lnSpc>
                <a:spcPct val="250000"/>
              </a:lnSpc>
              <a:buFont typeface="+mj-lt"/>
              <a:buAutoNum type="arabicPeriod"/>
            </a:pPr>
            <a:r>
              <a:rPr lang="en-US" sz="1100" b="1" noProof="1"/>
              <a:t>Zeitzone</a:t>
            </a:r>
            <a:r>
              <a:rPr lang="en-US" sz="1100" noProof="1"/>
              <a:t> – Zeitzone festlegen</a:t>
            </a:r>
          </a:p>
          <a:p>
            <a:pPr marL="342900" indent="-342900">
              <a:lnSpc>
                <a:spcPct val="250000"/>
              </a:lnSpc>
              <a:buFont typeface="+mj-lt"/>
              <a:buAutoNum type="arabicPeriod"/>
            </a:pPr>
            <a:r>
              <a:rPr lang="en-US" sz="1100" b="1" noProof="1"/>
              <a:t>Konto löschen </a:t>
            </a:r>
            <a:r>
              <a:rPr lang="en-US" sz="1100" noProof="1"/>
              <a:t>– Aktuelles Konto dauerhaft löschen</a:t>
            </a:r>
          </a:p>
        </p:txBody>
      </p:sp>
      <p:pic>
        <p:nvPicPr>
          <p:cNvPr id="14" name="Obraz 13" descr="Obraz zawierający tekst, zrzut ekranu, multimedia, gadżet&#10;&#10;Zawartość wygenerowana przez AI może być niepoprawna.">
            <a:extLst>
              <a:ext uri="{FF2B5EF4-FFF2-40B4-BE49-F238E27FC236}">
                <a16:creationId xmlns:a16="http://schemas.microsoft.com/office/drawing/2014/main" id="{2C552003-458D-8DFD-A39C-718903842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86" y="5759309"/>
            <a:ext cx="1705208" cy="3031481"/>
          </a:xfrm>
          <a:prstGeom prst="rect">
            <a:avLst/>
          </a:prstGeom>
        </p:spPr>
      </p:pic>
      <p:sp>
        <p:nvSpPr>
          <p:cNvPr id="16" name="pole tekstowe 15">
            <a:extLst>
              <a:ext uri="{FF2B5EF4-FFF2-40B4-BE49-F238E27FC236}">
                <a16:creationId xmlns:a16="http://schemas.microsoft.com/office/drawing/2014/main" id="{3C1D3A15-8AE1-0C3A-54C9-3674D19E26D2}"/>
              </a:ext>
            </a:extLst>
          </p:cNvPr>
          <p:cNvSpPr txBox="1"/>
          <p:nvPr/>
        </p:nvSpPr>
        <p:spPr>
          <a:xfrm>
            <a:off x="2700338" y="6198649"/>
            <a:ext cx="3257550" cy="1446550"/>
          </a:xfrm>
          <a:prstGeom prst="rect">
            <a:avLst/>
          </a:prstGeom>
          <a:noFill/>
        </p:spPr>
        <p:txBody>
          <a:bodyPr wrap="square" rtlCol="0">
            <a:spAutoFit/>
          </a:bodyPr>
          <a:lstStyle/>
          <a:p>
            <a:r>
              <a:rPr lang="en-US" sz="1100" b="1" noProof="1"/>
              <a:t>Ladebeginn</a:t>
            </a:r>
            <a:r>
              <a:rPr lang="en-US" sz="1100" noProof="1"/>
              <a:t> – Push-Benachrichtigung, wenn das Laden beginnt</a:t>
            </a:r>
          </a:p>
          <a:p>
            <a:endParaRPr lang="en-US" sz="1100" noProof="1"/>
          </a:p>
          <a:p>
            <a:r>
              <a:rPr lang="en-US" sz="1100" b="1" noProof="1"/>
              <a:t>Ladeende</a:t>
            </a:r>
            <a:r>
              <a:rPr lang="en-US" sz="1100" noProof="1"/>
              <a:t> – Push-Benachrichtigung, wenn das Laden abgeschlossen ist</a:t>
            </a:r>
          </a:p>
          <a:p>
            <a:endParaRPr lang="en-US" sz="1100" noProof="1"/>
          </a:p>
          <a:p>
            <a:r>
              <a:rPr lang="en-US" sz="1100" b="1" noProof="1"/>
              <a:t>Ladefehler</a:t>
            </a:r>
            <a:r>
              <a:rPr lang="en-US" sz="1100" noProof="1"/>
              <a:t> – Push-Benachrichtigung, wenn ein Fehler auftritt</a:t>
            </a:r>
          </a:p>
        </p:txBody>
      </p:sp>
      <p:sp>
        <p:nvSpPr>
          <p:cNvPr id="11" name="Tytuł 1">
            <a:extLst>
              <a:ext uri="{FF2B5EF4-FFF2-40B4-BE49-F238E27FC236}">
                <a16:creationId xmlns:a16="http://schemas.microsoft.com/office/drawing/2014/main" id="{4A78BA35-A457-2FCB-951C-97E604256FAB}"/>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noProof="1"/>
              <a:t>3.1. Persönliche Informationen</a:t>
            </a:r>
            <a:endParaRPr lang="en-US" sz="2000" b="1" noProof="1"/>
          </a:p>
        </p:txBody>
      </p:sp>
      <p:sp>
        <p:nvSpPr>
          <p:cNvPr id="2" name="Tytuł 1">
            <a:extLst>
              <a:ext uri="{FF2B5EF4-FFF2-40B4-BE49-F238E27FC236}">
                <a16:creationId xmlns:a16="http://schemas.microsoft.com/office/drawing/2014/main" id="{19AC756D-21B8-5C95-79D2-4B630611160A}"/>
              </a:ext>
            </a:extLst>
          </p:cNvPr>
          <p:cNvSpPr txBox="1">
            <a:spLocks/>
          </p:cNvSpPr>
          <p:nvPr/>
        </p:nvSpPr>
        <p:spPr>
          <a:xfrm>
            <a:off x="485776" y="4792756"/>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noProof="1"/>
              <a:t>3.2 Benachrichtigungen</a:t>
            </a:r>
            <a:endParaRPr lang="en-US" sz="2000" b="1" noProof="1"/>
          </a:p>
        </p:txBody>
      </p:sp>
    </p:spTree>
    <p:extLst>
      <p:ext uri="{BB962C8B-B14F-4D97-AF65-F5344CB8AC3E}">
        <p14:creationId xmlns:p14="http://schemas.microsoft.com/office/powerpoint/2010/main" val="325179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5ED08FF2-3C98-0EC9-D11D-702272B77838}"/>
              </a:ext>
            </a:extLst>
          </p:cNvPr>
          <p:cNvSpPr>
            <a:spLocks noGrp="1"/>
          </p:cNvSpPr>
          <p:nvPr>
            <p:ph type="sldNum" sz="quarter" idx="12"/>
          </p:nvPr>
        </p:nvSpPr>
        <p:spPr/>
        <p:txBody>
          <a:bodyPr/>
          <a:lstStyle/>
          <a:p>
            <a:fld id="{4D56DABF-8A63-4B2A-9E77-16D458D8F15B}" type="slidenum">
              <a:rPr lang="pl-PL" smtClean="0"/>
              <a:t>12</a:t>
            </a:fld>
            <a:endParaRPr lang="pl-PL"/>
          </a:p>
        </p:txBody>
      </p:sp>
      <p:pic>
        <p:nvPicPr>
          <p:cNvPr id="6" name="Obraz 5" descr="Obraz zawierający tekst, zrzut ekranu, multimedia, oprogramowanie&#10;&#10;Zawartość wygenerowana przez AI może być niepoprawna.">
            <a:extLst>
              <a:ext uri="{FF2B5EF4-FFF2-40B4-BE49-F238E27FC236}">
                <a16:creationId xmlns:a16="http://schemas.microsoft.com/office/drawing/2014/main" id="{7076D826-7EBF-64C1-A26C-516974620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1157888"/>
            <a:ext cx="1578882" cy="2806902"/>
          </a:xfrm>
          <a:prstGeom prst="rect">
            <a:avLst/>
          </a:prstGeom>
        </p:spPr>
      </p:pic>
      <p:sp>
        <p:nvSpPr>
          <p:cNvPr id="7" name="pole tekstowe 6">
            <a:extLst>
              <a:ext uri="{FF2B5EF4-FFF2-40B4-BE49-F238E27FC236}">
                <a16:creationId xmlns:a16="http://schemas.microsoft.com/office/drawing/2014/main" id="{9963B5EC-4167-529C-074B-BB3AAD63CBF5}"/>
              </a:ext>
            </a:extLst>
          </p:cNvPr>
          <p:cNvSpPr txBox="1"/>
          <p:nvPr/>
        </p:nvSpPr>
        <p:spPr>
          <a:xfrm>
            <a:off x="508309" y="4071821"/>
            <a:ext cx="1930092" cy="1446550"/>
          </a:xfrm>
          <a:prstGeom prst="rect">
            <a:avLst/>
          </a:prstGeom>
          <a:noFill/>
        </p:spPr>
        <p:txBody>
          <a:bodyPr wrap="square" rtlCol="0">
            <a:spAutoFit/>
          </a:bodyPr>
          <a:lstStyle/>
          <a:p>
            <a:r>
              <a:rPr lang="de-DE" sz="1100" dirty="0"/>
              <a:t>Die App bietet die Möglichkeit, ein zweites Firmen- oder Privatkonto hinzuzufügen.</a:t>
            </a:r>
          </a:p>
          <a:p>
            <a:r>
              <a:rPr lang="de-DE" sz="1100" dirty="0"/>
              <a:t>Um ein zweites Konto hinzuzufügen, gib die Namen für beide Konten ein und klicke auf „Bestätigen“</a:t>
            </a:r>
            <a:endParaRPr lang="pl-PL" sz="1100" dirty="0"/>
          </a:p>
        </p:txBody>
      </p:sp>
      <p:pic>
        <p:nvPicPr>
          <p:cNvPr id="11" name="Obraz 10" descr="Obraz zawierający elektronika, tekst, zrzut ekranu, multimedia&#10;&#10;Zawartość wygenerowana przez AI może być niepoprawna.">
            <a:extLst>
              <a:ext uri="{FF2B5EF4-FFF2-40B4-BE49-F238E27FC236}">
                <a16:creationId xmlns:a16="http://schemas.microsoft.com/office/drawing/2014/main" id="{D5628C7B-033C-B940-3A04-7BDEDB457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902" y="1157888"/>
            <a:ext cx="1615846" cy="2872615"/>
          </a:xfrm>
          <a:prstGeom prst="rect">
            <a:avLst/>
          </a:prstGeom>
        </p:spPr>
      </p:pic>
      <p:sp>
        <p:nvSpPr>
          <p:cNvPr id="12" name="pole tekstowe 11">
            <a:extLst>
              <a:ext uri="{FF2B5EF4-FFF2-40B4-BE49-F238E27FC236}">
                <a16:creationId xmlns:a16="http://schemas.microsoft.com/office/drawing/2014/main" id="{E835DDA8-3D4C-1E71-2A71-7B4C5CDCB364}"/>
              </a:ext>
            </a:extLst>
          </p:cNvPr>
          <p:cNvSpPr txBox="1"/>
          <p:nvPr/>
        </p:nvSpPr>
        <p:spPr>
          <a:xfrm>
            <a:off x="4003902" y="4071822"/>
            <a:ext cx="2345789" cy="1615827"/>
          </a:xfrm>
          <a:prstGeom prst="rect">
            <a:avLst/>
          </a:prstGeom>
          <a:noFill/>
        </p:spPr>
        <p:txBody>
          <a:bodyPr wrap="square" rtlCol="0">
            <a:spAutoFit/>
          </a:bodyPr>
          <a:lstStyle/>
          <a:p>
            <a:r>
              <a:rPr lang="de-DE" sz="1100" dirty="0"/>
              <a:t>Um fortzufahren, musst du dich beim zweiten Konto anmelden.</a:t>
            </a:r>
          </a:p>
          <a:p>
            <a:r>
              <a:rPr lang="de-DE" sz="1100" dirty="0"/>
              <a:t>Falls du noch kein zweites Konto hast, musst du es registrieren, indem du auf „Zweites Konto registrieren“ klickst.</a:t>
            </a:r>
          </a:p>
          <a:p>
            <a:r>
              <a:rPr lang="de-DE" sz="1100" dirty="0"/>
              <a:t>Die Registrierung erfolgt auf die gleiche Weise wie bei der ersten Anmeldung.</a:t>
            </a:r>
            <a:endParaRPr lang="pl-PL" sz="1100" dirty="0"/>
          </a:p>
        </p:txBody>
      </p:sp>
      <p:sp>
        <p:nvSpPr>
          <p:cNvPr id="13" name="Prostokąt: zaokrąglone rogi 12">
            <a:extLst>
              <a:ext uri="{FF2B5EF4-FFF2-40B4-BE49-F238E27FC236}">
                <a16:creationId xmlns:a16="http://schemas.microsoft.com/office/drawing/2014/main" id="{C2FF81E4-FFBF-08FF-CD5D-7EC22D3B0311}"/>
              </a:ext>
            </a:extLst>
          </p:cNvPr>
          <p:cNvSpPr/>
          <p:nvPr/>
        </p:nvSpPr>
        <p:spPr>
          <a:xfrm>
            <a:off x="4659466" y="3052973"/>
            <a:ext cx="485775" cy="190500"/>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5" name="Łącznik prosty 14">
            <a:extLst>
              <a:ext uri="{FF2B5EF4-FFF2-40B4-BE49-F238E27FC236}">
                <a16:creationId xmlns:a16="http://schemas.microsoft.com/office/drawing/2014/main" id="{DC9DAA87-AB1E-C8B3-407D-E7CF938206D5}"/>
              </a:ext>
            </a:extLst>
          </p:cNvPr>
          <p:cNvCxnSpPr>
            <a:cxnSpLocks/>
          </p:cNvCxnSpPr>
          <p:nvPr/>
        </p:nvCxnSpPr>
        <p:spPr>
          <a:xfrm>
            <a:off x="508309" y="5805675"/>
            <a:ext cx="59150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ytuł 1">
            <a:extLst>
              <a:ext uri="{FF2B5EF4-FFF2-40B4-BE49-F238E27FC236}">
                <a16:creationId xmlns:a16="http://schemas.microsoft.com/office/drawing/2014/main" id="{5BB5D0BC-714D-9463-E1C1-93D849DCAACB}"/>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3.3 </a:t>
            </a:r>
            <a:r>
              <a:rPr lang="pl-PL" sz="2000" b="1" dirty="0" err="1"/>
              <a:t>Zweites</a:t>
            </a:r>
            <a:r>
              <a:rPr lang="pl-PL" sz="2000" b="1" dirty="0"/>
              <a:t> Konto </a:t>
            </a:r>
            <a:r>
              <a:rPr lang="pl-PL" sz="2000" b="1" dirty="0" err="1"/>
              <a:t>hinzufügen</a:t>
            </a:r>
            <a:endParaRPr lang="pl-PL" sz="2000" b="1" dirty="0"/>
          </a:p>
        </p:txBody>
      </p:sp>
      <p:pic>
        <p:nvPicPr>
          <p:cNvPr id="2" name="Obraz 1" descr="Obraz zawierający tekst, zrzut ekranu, Telefon komórkowy, gadżet&#10;&#10;Zawartość wygenerowana przez AI może być niepoprawna.">
            <a:extLst>
              <a:ext uri="{FF2B5EF4-FFF2-40B4-BE49-F238E27FC236}">
                <a16:creationId xmlns:a16="http://schemas.microsoft.com/office/drawing/2014/main" id="{D9E23073-6DCF-7907-DCF5-879A3C691B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1" y="6035040"/>
            <a:ext cx="1675754" cy="2979119"/>
          </a:xfrm>
          <a:prstGeom prst="rect">
            <a:avLst/>
          </a:prstGeom>
        </p:spPr>
      </p:pic>
      <p:sp>
        <p:nvSpPr>
          <p:cNvPr id="5" name="pole tekstowe 4">
            <a:extLst>
              <a:ext uri="{FF2B5EF4-FFF2-40B4-BE49-F238E27FC236}">
                <a16:creationId xmlns:a16="http://schemas.microsoft.com/office/drawing/2014/main" id="{1257C406-A0CA-E216-B333-4054FCB337AA}"/>
              </a:ext>
            </a:extLst>
          </p:cNvPr>
          <p:cNvSpPr txBox="1"/>
          <p:nvPr/>
        </p:nvSpPr>
        <p:spPr>
          <a:xfrm>
            <a:off x="4111214" y="7142516"/>
            <a:ext cx="1880011" cy="1107996"/>
          </a:xfrm>
          <a:prstGeom prst="rect">
            <a:avLst/>
          </a:prstGeom>
          <a:noFill/>
        </p:spPr>
        <p:txBody>
          <a:bodyPr wrap="square" rtlCol="0">
            <a:spAutoFit/>
          </a:bodyPr>
          <a:lstStyle/>
          <a:p>
            <a:r>
              <a:rPr lang="de-DE" sz="1100" dirty="0"/>
              <a:t>Nach erfolgreicher Registrierung kannst du beim Auswählen der Ladestation auch zwischen dem Firmen- und dem Privatkonto wechseln.</a:t>
            </a:r>
            <a:endParaRPr lang="pl-PL" sz="1100" dirty="0"/>
          </a:p>
        </p:txBody>
      </p:sp>
      <p:sp>
        <p:nvSpPr>
          <p:cNvPr id="8" name="Prostokąt: zaokrąglone rogi 7">
            <a:extLst>
              <a:ext uri="{FF2B5EF4-FFF2-40B4-BE49-F238E27FC236}">
                <a16:creationId xmlns:a16="http://schemas.microsoft.com/office/drawing/2014/main" id="{3727DC6F-0F04-EBF8-E1C5-4754C89629D6}"/>
              </a:ext>
            </a:extLst>
          </p:cNvPr>
          <p:cNvSpPr/>
          <p:nvPr/>
        </p:nvSpPr>
        <p:spPr>
          <a:xfrm>
            <a:off x="2682728" y="8027895"/>
            <a:ext cx="1150132" cy="286603"/>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15806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57CBE88D-CE22-B994-17C8-F47E4AAAA514}"/>
              </a:ext>
            </a:extLst>
          </p:cNvPr>
          <p:cNvSpPr>
            <a:spLocks noGrp="1"/>
          </p:cNvSpPr>
          <p:nvPr>
            <p:ph type="sldNum" sz="quarter" idx="12"/>
          </p:nvPr>
        </p:nvSpPr>
        <p:spPr/>
        <p:txBody>
          <a:bodyPr/>
          <a:lstStyle/>
          <a:p>
            <a:fld id="{4D56DABF-8A63-4B2A-9E77-16D458D8F15B}" type="slidenum">
              <a:rPr lang="pl-PL" smtClean="0"/>
              <a:t>13</a:t>
            </a:fld>
            <a:endParaRPr lang="pl-PL"/>
          </a:p>
        </p:txBody>
      </p:sp>
      <p:pic>
        <p:nvPicPr>
          <p:cNvPr id="16" name="Obraz 15" descr="Obraz zawierający elektronika, tekst, zrzut ekranu, Telefon komórkowy&#10;&#10;Zawartość wygenerowana przez AI może być niepoprawna.">
            <a:extLst>
              <a:ext uri="{FF2B5EF4-FFF2-40B4-BE49-F238E27FC236}">
                <a16:creationId xmlns:a16="http://schemas.microsoft.com/office/drawing/2014/main" id="{5D45B65F-2B83-5D02-CA27-9622CC5F4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6" y="1165023"/>
            <a:ext cx="1578882" cy="2806902"/>
          </a:xfrm>
          <a:prstGeom prst="rect">
            <a:avLst/>
          </a:prstGeom>
        </p:spPr>
      </p:pic>
      <p:sp>
        <p:nvSpPr>
          <p:cNvPr id="19" name="pole tekstowe 18">
            <a:extLst>
              <a:ext uri="{FF2B5EF4-FFF2-40B4-BE49-F238E27FC236}">
                <a16:creationId xmlns:a16="http://schemas.microsoft.com/office/drawing/2014/main" id="{87709894-03DA-F5BD-A023-71981762DF8F}"/>
              </a:ext>
            </a:extLst>
          </p:cNvPr>
          <p:cNvSpPr txBox="1"/>
          <p:nvPr/>
        </p:nvSpPr>
        <p:spPr>
          <a:xfrm>
            <a:off x="2332918" y="1506645"/>
            <a:ext cx="4039305" cy="1446550"/>
          </a:xfrm>
          <a:prstGeom prst="rect">
            <a:avLst/>
          </a:prstGeom>
          <a:noFill/>
        </p:spPr>
        <p:txBody>
          <a:bodyPr wrap="square" rtlCol="0">
            <a:spAutoFit/>
          </a:bodyPr>
          <a:lstStyle/>
          <a:p>
            <a:r>
              <a:rPr lang="de-DE" sz="1100" dirty="0"/>
              <a:t>Der Besitzer der Ladestation kann entscheiden, wer Zugriff auf die App hat.</a:t>
            </a:r>
          </a:p>
          <a:p>
            <a:endParaRPr lang="de-DE" sz="1100" dirty="0"/>
          </a:p>
          <a:p>
            <a:r>
              <a:rPr lang="de-DE" sz="1100" dirty="0"/>
              <a:t>An dieser Stelle werden die Konten anderer Nutzer von Ladestationen angezeigt.</a:t>
            </a:r>
          </a:p>
          <a:p>
            <a:r>
              <a:rPr lang="de-DE" sz="1100" dirty="0"/>
              <a:t>Um einem anderen Nutzer Zugriff zu gewähren, erscheint dessen Konto im Abschnitt „Nicht bestätigt“.</a:t>
            </a:r>
          </a:p>
          <a:p>
            <a:r>
              <a:rPr lang="de-DE" sz="1100" dirty="0"/>
              <a:t>Dann musst du auf das Konto klicken und den Zugriff gewähren.</a:t>
            </a:r>
            <a:endParaRPr lang="pl-PL" sz="1100" dirty="0"/>
          </a:p>
        </p:txBody>
      </p:sp>
      <p:sp>
        <p:nvSpPr>
          <p:cNvPr id="3" name="Tytuł 1">
            <a:extLst>
              <a:ext uri="{FF2B5EF4-FFF2-40B4-BE49-F238E27FC236}">
                <a16:creationId xmlns:a16="http://schemas.microsoft.com/office/drawing/2014/main" id="{B101BC71-8D9A-CDBD-643E-D8B9DF26C8EE}"/>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3.4 </a:t>
            </a:r>
            <a:r>
              <a:rPr lang="pl-PL" sz="2000" b="1" dirty="0" err="1"/>
              <a:t>Zugriffsverwaltung</a:t>
            </a:r>
            <a:r>
              <a:rPr lang="pl-PL" sz="2000" b="1" dirty="0"/>
              <a:t> </a:t>
            </a:r>
            <a:r>
              <a:rPr lang="pl-PL" sz="2000" b="1" dirty="0" err="1"/>
              <a:t>für</a:t>
            </a:r>
            <a:r>
              <a:rPr lang="pl-PL" sz="2000" b="1" dirty="0"/>
              <a:t> STAGEV</a:t>
            </a:r>
          </a:p>
        </p:txBody>
      </p:sp>
      <p:sp>
        <p:nvSpPr>
          <p:cNvPr id="5" name="Tytuł 1">
            <a:extLst>
              <a:ext uri="{FF2B5EF4-FFF2-40B4-BE49-F238E27FC236}">
                <a16:creationId xmlns:a16="http://schemas.microsoft.com/office/drawing/2014/main" id="{EA804BE2-95C6-34C7-97B2-13C1F3A32D51}"/>
              </a:ext>
            </a:extLst>
          </p:cNvPr>
          <p:cNvSpPr txBox="1">
            <a:spLocks/>
          </p:cNvSpPr>
          <p:nvPr/>
        </p:nvSpPr>
        <p:spPr>
          <a:xfrm>
            <a:off x="485776" y="4336185"/>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3.5 </a:t>
            </a:r>
            <a:r>
              <a:rPr lang="pl-PL" sz="2000" b="1" dirty="0" err="1"/>
              <a:t>Lademodi</a:t>
            </a:r>
            <a:r>
              <a:rPr lang="pl-PL" sz="2000" b="1" dirty="0"/>
              <a:t> </a:t>
            </a:r>
            <a:r>
              <a:rPr lang="pl-PL" sz="2000" b="1" dirty="0" err="1"/>
              <a:t>konfigurieren</a:t>
            </a:r>
            <a:endParaRPr lang="pl-PL" sz="2000" b="1" dirty="0"/>
          </a:p>
        </p:txBody>
      </p:sp>
      <p:pic>
        <p:nvPicPr>
          <p:cNvPr id="6" name="Obraz 5" descr="Obraz zawierający tekst, elektronika, zrzut ekranu, multimedia&#10;&#10;Zawartość wygenerowana przez AI może być niepoprawna.">
            <a:extLst>
              <a:ext uri="{FF2B5EF4-FFF2-40B4-BE49-F238E27FC236}">
                <a16:creationId xmlns:a16="http://schemas.microsoft.com/office/drawing/2014/main" id="{A1CE2DF4-1178-031F-0936-87B99E9AF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39" y="5381902"/>
            <a:ext cx="1579919" cy="2808745"/>
          </a:xfrm>
          <a:prstGeom prst="rect">
            <a:avLst/>
          </a:prstGeom>
        </p:spPr>
      </p:pic>
      <p:pic>
        <p:nvPicPr>
          <p:cNvPr id="8" name="Obraz 7" descr="Obraz zawierający tekst, zrzut ekranu, multimedia, Komunikator&#10;&#10;Zawartość wygenerowana przez AI może być niepoprawna.">
            <a:extLst>
              <a:ext uri="{FF2B5EF4-FFF2-40B4-BE49-F238E27FC236}">
                <a16:creationId xmlns:a16="http://schemas.microsoft.com/office/drawing/2014/main" id="{8D789934-78F6-2202-AAFE-3B3C5114D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069" y="5381901"/>
            <a:ext cx="1579919" cy="2808745"/>
          </a:xfrm>
          <a:prstGeom prst="rect">
            <a:avLst/>
          </a:prstGeom>
        </p:spPr>
      </p:pic>
      <p:sp>
        <p:nvSpPr>
          <p:cNvPr id="9" name="pole tekstowe 8">
            <a:extLst>
              <a:ext uri="{FF2B5EF4-FFF2-40B4-BE49-F238E27FC236}">
                <a16:creationId xmlns:a16="http://schemas.microsoft.com/office/drawing/2014/main" id="{53EA4EBE-9994-1A27-24CF-FDA0B3EE3433}"/>
              </a:ext>
            </a:extLst>
          </p:cNvPr>
          <p:cNvSpPr txBox="1"/>
          <p:nvPr/>
        </p:nvSpPr>
        <p:spPr>
          <a:xfrm>
            <a:off x="4474794" y="8190646"/>
            <a:ext cx="1897429" cy="1107996"/>
          </a:xfrm>
          <a:prstGeom prst="rect">
            <a:avLst/>
          </a:prstGeom>
          <a:noFill/>
        </p:spPr>
        <p:txBody>
          <a:bodyPr wrap="square" rtlCol="0">
            <a:spAutoFit/>
          </a:bodyPr>
          <a:lstStyle/>
          <a:p>
            <a:r>
              <a:rPr lang="de-DE" sz="1100" dirty="0"/>
              <a:t>Nach dem Aufklappen des Fensters lassen sich folgende Parameter ändern: Name, maximale Leistung, Preis pro kWh sowie ein Zeitlimit für das Laden.</a:t>
            </a:r>
            <a:endParaRPr lang="pl-PL" sz="1100" dirty="0"/>
          </a:p>
        </p:txBody>
      </p:sp>
      <p:sp>
        <p:nvSpPr>
          <p:cNvPr id="10" name="pole tekstowe 9">
            <a:extLst>
              <a:ext uri="{FF2B5EF4-FFF2-40B4-BE49-F238E27FC236}">
                <a16:creationId xmlns:a16="http://schemas.microsoft.com/office/drawing/2014/main" id="{37AC3828-D704-85B6-9482-AB0C8550A496}"/>
              </a:ext>
            </a:extLst>
          </p:cNvPr>
          <p:cNvSpPr txBox="1"/>
          <p:nvPr/>
        </p:nvSpPr>
        <p:spPr>
          <a:xfrm>
            <a:off x="545062" y="8248080"/>
            <a:ext cx="1949944" cy="769441"/>
          </a:xfrm>
          <a:prstGeom prst="rect">
            <a:avLst/>
          </a:prstGeom>
          <a:noFill/>
        </p:spPr>
        <p:txBody>
          <a:bodyPr wrap="square" rtlCol="0">
            <a:spAutoFit/>
          </a:bodyPr>
          <a:lstStyle/>
          <a:p>
            <a:r>
              <a:rPr lang="de-DE" sz="1100" dirty="0"/>
              <a:t>Es können drei verschiedene Einstellungsmodi definiert werden, die der Nutzer selbst festlegen kann.</a:t>
            </a:r>
            <a:endParaRPr lang="pl-PL" sz="1100" dirty="0"/>
          </a:p>
        </p:txBody>
      </p:sp>
      <p:sp>
        <p:nvSpPr>
          <p:cNvPr id="15" name="Prostokąt: zaokrąglone rogi 14">
            <a:extLst>
              <a:ext uri="{FF2B5EF4-FFF2-40B4-BE49-F238E27FC236}">
                <a16:creationId xmlns:a16="http://schemas.microsoft.com/office/drawing/2014/main" id="{B9819847-03A3-1345-BFC1-B07D25204B7E}"/>
              </a:ext>
            </a:extLst>
          </p:cNvPr>
          <p:cNvSpPr/>
          <p:nvPr/>
        </p:nvSpPr>
        <p:spPr>
          <a:xfrm>
            <a:off x="1552576" y="5886451"/>
            <a:ext cx="123824" cy="150310"/>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701844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945B3CEA-4022-29F9-E5D9-1C2A0E2B1897}"/>
              </a:ext>
            </a:extLst>
          </p:cNvPr>
          <p:cNvSpPr>
            <a:spLocks noGrp="1"/>
          </p:cNvSpPr>
          <p:nvPr>
            <p:ph type="sldNum" sz="quarter" idx="12"/>
          </p:nvPr>
        </p:nvSpPr>
        <p:spPr/>
        <p:txBody>
          <a:bodyPr/>
          <a:lstStyle/>
          <a:p>
            <a:fld id="{4D56DABF-8A63-4B2A-9E77-16D458D8F15B}" type="slidenum">
              <a:rPr lang="pl-PL" smtClean="0"/>
              <a:t>14</a:t>
            </a:fld>
            <a:endParaRPr lang="pl-PL"/>
          </a:p>
        </p:txBody>
      </p:sp>
      <p:pic>
        <p:nvPicPr>
          <p:cNvPr id="9" name="Obraz 8" descr="Obraz zawierający elektronika, zrzut ekranu, tekst, gadżet&#10;&#10;Zawartość wygenerowana przez AI może być niepoprawna.">
            <a:extLst>
              <a:ext uri="{FF2B5EF4-FFF2-40B4-BE49-F238E27FC236}">
                <a16:creationId xmlns:a16="http://schemas.microsoft.com/office/drawing/2014/main" id="{A5FD1028-0094-D24D-6AE9-1640C0FB2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314" y="1283203"/>
            <a:ext cx="1579919" cy="2808745"/>
          </a:xfrm>
          <a:prstGeom prst="rect">
            <a:avLst/>
          </a:prstGeom>
        </p:spPr>
      </p:pic>
      <p:pic>
        <p:nvPicPr>
          <p:cNvPr id="26" name="Obraz 25" descr="Obraz zawierający elektronika, zrzut ekranu, Telefon komórkowy, gadżet&#10;&#10;Zawartość wygenerowana przez AI może być niepoprawna.">
            <a:extLst>
              <a:ext uri="{FF2B5EF4-FFF2-40B4-BE49-F238E27FC236}">
                <a16:creationId xmlns:a16="http://schemas.microsoft.com/office/drawing/2014/main" id="{B0B492A3-58B7-3E74-4A30-FE9E85CDD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6" y="1283204"/>
            <a:ext cx="1579919" cy="2808745"/>
          </a:xfrm>
          <a:prstGeom prst="rect">
            <a:avLst/>
          </a:prstGeom>
        </p:spPr>
      </p:pic>
      <p:sp>
        <p:nvSpPr>
          <p:cNvPr id="10" name="pole tekstowe 9">
            <a:extLst>
              <a:ext uri="{FF2B5EF4-FFF2-40B4-BE49-F238E27FC236}">
                <a16:creationId xmlns:a16="http://schemas.microsoft.com/office/drawing/2014/main" id="{0F1906F5-52B5-A1B8-5AA6-9C11077634F6}"/>
              </a:ext>
            </a:extLst>
          </p:cNvPr>
          <p:cNvSpPr txBox="1"/>
          <p:nvPr/>
        </p:nvSpPr>
        <p:spPr>
          <a:xfrm>
            <a:off x="2186940" y="1769788"/>
            <a:ext cx="2218374" cy="1107996"/>
          </a:xfrm>
          <a:prstGeom prst="rect">
            <a:avLst/>
          </a:prstGeom>
          <a:noFill/>
        </p:spPr>
        <p:txBody>
          <a:bodyPr wrap="square" rtlCol="0">
            <a:spAutoFit/>
          </a:bodyPr>
          <a:lstStyle/>
          <a:p>
            <a:r>
              <a:rPr lang="de-DE" sz="1100" dirty="0"/>
              <a:t>Einstellung des maximalen Anschlussleistungs-Limits.</a:t>
            </a:r>
          </a:p>
          <a:p>
            <a:r>
              <a:rPr lang="de-DE" sz="1100" dirty="0"/>
              <a:t>Die Ladestation oder mehrere an das Netz angeschlossene Ladestationen werden diesen Wert nicht überschreiten.</a:t>
            </a:r>
            <a:endParaRPr lang="pl-PL" sz="1100" dirty="0"/>
          </a:p>
        </p:txBody>
      </p:sp>
      <p:sp>
        <p:nvSpPr>
          <p:cNvPr id="14" name="Prostokąt: zaokrąglone rogi 13">
            <a:extLst>
              <a:ext uri="{FF2B5EF4-FFF2-40B4-BE49-F238E27FC236}">
                <a16:creationId xmlns:a16="http://schemas.microsoft.com/office/drawing/2014/main" id="{7425509F-A6BB-FE61-6D26-72107F88365F}"/>
              </a:ext>
            </a:extLst>
          </p:cNvPr>
          <p:cNvSpPr/>
          <p:nvPr/>
        </p:nvSpPr>
        <p:spPr>
          <a:xfrm>
            <a:off x="704235" y="1769788"/>
            <a:ext cx="1143000" cy="228600"/>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59B6D7D6-572A-6EB4-2D98-8AF5F7F80DE4}"/>
              </a:ext>
            </a:extLst>
          </p:cNvPr>
          <p:cNvSpPr txBox="1"/>
          <p:nvPr/>
        </p:nvSpPr>
        <p:spPr>
          <a:xfrm>
            <a:off x="4393037" y="4091948"/>
            <a:ext cx="1859688" cy="769441"/>
          </a:xfrm>
          <a:prstGeom prst="rect">
            <a:avLst/>
          </a:prstGeom>
          <a:noFill/>
        </p:spPr>
        <p:txBody>
          <a:bodyPr wrap="square" rtlCol="0">
            <a:spAutoFit/>
          </a:bodyPr>
          <a:lstStyle/>
          <a:p>
            <a:r>
              <a:rPr lang="de-DE" sz="1100" dirty="0"/>
              <a:t>Aus</a:t>
            </a:r>
            <a:r>
              <a:rPr lang="pl-PL" sz="1100" dirty="0"/>
              <a:t> </a:t>
            </a:r>
            <a:r>
              <a:rPr lang="de-DE" sz="1100" dirty="0"/>
              <a:t>und stelle dann das Leistungs-Limit ein, indem du den Wert nach oben oder unten scrollst.</a:t>
            </a:r>
            <a:endParaRPr lang="pl-PL" sz="1400" b="1" dirty="0"/>
          </a:p>
        </p:txBody>
      </p:sp>
      <p:sp>
        <p:nvSpPr>
          <p:cNvPr id="2" name="Tytuł 1">
            <a:extLst>
              <a:ext uri="{FF2B5EF4-FFF2-40B4-BE49-F238E27FC236}">
                <a16:creationId xmlns:a16="http://schemas.microsoft.com/office/drawing/2014/main" id="{CB1F0902-6B36-4D52-11B2-ED0AC724CFE8}"/>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3.6 Ustaw limit mocy przyłącza</a:t>
            </a:r>
          </a:p>
        </p:txBody>
      </p:sp>
      <p:sp>
        <p:nvSpPr>
          <p:cNvPr id="3" name="pole tekstowe 2">
            <a:extLst>
              <a:ext uri="{FF2B5EF4-FFF2-40B4-BE49-F238E27FC236}">
                <a16:creationId xmlns:a16="http://schemas.microsoft.com/office/drawing/2014/main" id="{7CDDC38A-136A-6E73-F542-76E5D0C4AB97}"/>
              </a:ext>
            </a:extLst>
          </p:cNvPr>
          <p:cNvSpPr txBox="1"/>
          <p:nvPr/>
        </p:nvSpPr>
        <p:spPr>
          <a:xfrm>
            <a:off x="605275" y="4056658"/>
            <a:ext cx="1623060" cy="430887"/>
          </a:xfrm>
          <a:prstGeom prst="rect">
            <a:avLst/>
          </a:prstGeom>
          <a:noFill/>
        </p:spPr>
        <p:txBody>
          <a:bodyPr wrap="square" rtlCol="0">
            <a:spAutoFit/>
          </a:bodyPr>
          <a:lstStyle/>
          <a:p>
            <a:r>
              <a:rPr lang="de-DE" sz="1100" dirty="0"/>
              <a:t>Wähle die angegebene Option</a:t>
            </a:r>
            <a:endParaRPr lang="pl-PL" sz="1100" dirty="0"/>
          </a:p>
        </p:txBody>
      </p:sp>
      <p:pic>
        <p:nvPicPr>
          <p:cNvPr id="5" name="Obraz 4" descr="Obraz zawierający gadżet, Telefon komórkowy, Urządzenie elektroniczne, multimedia&#10;&#10;Zawartość wygenerowana przez AI może być niepoprawna.">
            <a:extLst>
              <a:ext uri="{FF2B5EF4-FFF2-40B4-BE49-F238E27FC236}">
                <a16:creationId xmlns:a16="http://schemas.microsoft.com/office/drawing/2014/main" id="{7AC4CC0A-6CA1-0148-E7AB-383B5E92D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6" y="5791071"/>
            <a:ext cx="1623060" cy="2885439"/>
          </a:xfrm>
          <a:prstGeom prst="rect">
            <a:avLst/>
          </a:prstGeom>
        </p:spPr>
      </p:pic>
      <p:sp>
        <p:nvSpPr>
          <p:cNvPr id="7" name="Prostokąt: zaokrąglone rogi 6">
            <a:extLst>
              <a:ext uri="{FF2B5EF4-FFF2-40B4-BE49-F238E27FC236}">
                <a16:creationId xmlns:a16="http://schemas.microsoft.com/office/drawing/2014/main" id="{9CD70661-5EF7-A9FA-9C90-5F2CF9169EDC}"/>
              </a:ext>
            </a:extLst>
          </p:cNvPr>
          <p:cNvSpPr/>
          <p:nvPr/>
        </p:nvSpPr>
        <p:spPr>
          <a:xfrm>
            <a:off x="1429171" y="8402173"/>
            <a:ext cx="189411" cy="156754"/>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ytuł 1">
            <a:extLst>
              <a:ext uri="{FF2B5EF4-FFF2-40B4-BE49-F238E27FC236}">
                <a16:creationId xmlns:a16="http://schemas.microsoft.com/office/drawing/2014/main" id="{40C97CA3-2305-54B9-07B0-C5CB6829E4DC}"/>
              </a:ext>
            </a:extLst>
          </p:cNvPr>
          <p:cNvSpPr txBox="1">
            <a:spLocks/>
          </p:cNvSpPr>
          <p:nvPr/>
        </p:nvSpPr>
        <p:spPr>
          <a:xfrm>
            <a:off x="471487" y="4952501"/>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4. </a:t>
            </a:r>
            <a:r>
              <a:rPr lang="pl-PL" sz="2000" b="1" dirty="0" err="1"/>
              <a:t>Statistiken</a:t>
            </a:r>
            <a:endParaRPr lang="pl-PL" sz="2000" b="1" dirty="0"/>
          </a:p>
        </p:txBody>
      </p:sp>
      <p:sp>
        <p:nvSpPr>
          <p:cNvPr id="11" name="pole tekstowe 10">
            <a:extLst>
              <a:ext uri="{FF2B5EF4-FFF2-40B4-BE49-F238E27FC236}">
                <a16:creationId xmlns:a16="http://schemas.microsoft.com/office/drawing/2014/main" id="{A1B4978C-AA6D-7737-708E-D5C24583BA0E}"/>
              </a:ext>
            </a:extLst>
          </p:cNvPr>
          <p:cNvSpPr txBox="1"/>
          <p:nvPr/>
        </p:nvSpPr>
        <p:spPr>
          <a:xfrm>
            <a:off x="545595" y="8654069"/>
            <a:ext cx="1842809" cy="600164"/>
          </a:xfrm>
          <a:prstGeom prst="rect">
            <a:avLst/>
          </a:prstGeom>
          <a:noFill/>
        </p:spPr>
        <p:txBody>
          <a:bodyPr wrap="square" rtlCol="0">
            <a:spAutoFit/>
          </a:bodyPr>
          <a:lstStyle/>
          <a:p>
            <a:r>
              <a:rPr lang="de-DE" sz="1100" dirty="0"/>
              <a:t>Um zur Statistikansicht zu gelangen, tippe auf das markierte Symbol.</a:t>
            </a:r>
            <a:endParaRPr lang="pl-PL" sz="1100" dirty="0"/>
          </a:p>
        </p:txBody>
      </p:sp>
      <p:pic>
        <p:nvPicPr>
          <p:cNvPr id="12" name="Obraz 11" descr="Obraz zawierający tekst, zrzut ekranu, elektronika, Urządzenie elektroniczne&#10;&#10;Zawartość wygenerowana przez AI może być niepoprawna.">
            <a:extLst>
              <a:ext uri="{FF2B5EF4-FFF2-40B4-BE49-F238E27FC236}">
                <a16:creationId xmlns:a16="http://schemas.microsoft.com/office/drawing/2014/main" id="{7FA2AADA-FC64-0F6C-DB18-133EA381B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0782" y="5791071"/>
            <a:ext cx="1638441" cy="2912783"/>
          </a:xfrm>
          <a:prstGeom prst="rect">
            <a:avLst/>
          </a:prstGeom>
        </p:spPr>
      </p:pic>
      <p:sp>
        <p:nvSpPr>
          <p:cNvPr id="15" name="Prostokąt: zaokrąglone rogi 14">
            <a:extLst>
              <a:ext uri="{FF2B5EF4-FFF2-40B4-BE49-F238E27FC236}">
                <a16:creationId xmlns:a16="http://schemas.microsoft.com/office/drawing/2014/main" id="{86E0641E-F121-7063-18E6-D76AE16E95AA}"/>
              </a:ext>
            </a:extLst>
          </p:cNvPr>
          <p:cNvSpPr/>
          <p:nvPr/>
        </p:nvSpPr>
        <p:spPr>
          <a:xfrm>
            <a:off x="4731549" y="6246662"/>
            <a:ext cx="1196905" cy="169954"/>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zaokrąglone rogi 16">
            <a:extLst>
              <a:ext uri="{FF2B5EF4-FFF2-40B4-BE49-F238E27FC236}">
                <a16:creationId xmlns:a16="http://schemas.microsoft.com/office/drawing/2014/main" id="{26AF82F4-EEA3-B2F8-1A7A-43787071CCD0}"/>
              </a:ext>
            </a:extLst>
          </p:cNvPr>
          <p:cNvSpPr/>
          <p:nvPr/>
        </p:nvSpPr>
        <p:spPr>
          <a:xfrm>
            <a:off x="4731549" y="8050405"/>
            <a:ext cx="1196905" cy="260064"/>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ole tekstowe 18">
            <a:extLst>
              <a:ext uri="{FF2B5EF4-FFF2-40B4-BE49-F238E27FC236}">
                <a16:creationId xmlns:a16="http://schemas.microsoft.com/office/drawing/2014/main" id="{156D74BD-EA7E-CDAA-6493-8906703AA6B4}"/>
              </a:ext>
            </a:extLst>
          </p:cNvPr>
          <p:cNvSpPr txBox="1"/>
          <p:nvPr/>
        </p:nvSpPr>
        <p:spPr>
          <a:xfrm>
            <a:off x="4510782" y="8676510"/>
            <a:ext cx="1761257" cy="938719"/>
          </a:xfrm>
          <a:prstGeom prst="rect">
            <a:avLst/>
          </a:prstGeom>
          <a:noFill/>
        </p:spPr>
        <p:txBody>
          <a:bodyPr wrap="square">
            <a:spAutoFit/>
          </a:bodyPr>
          <a:lstStyle/>
          <a:p>
            <a:r>
              <a:rPr lang="de-DE" sz="1100" dirty="0"/>
              <a:t>Die Diagramme zeigen die Kosten, den Energieverbrauch und die Ladezeit für den ausgewählten Zeitraum.</a:t>
            </a:r>
            <a:endParaRPr lang="pl-PL" sz="1100" dirty="0"/>
          </a:p>
        </p:txBody>
      </p:sp>
    </p:spTree>
    <p:extLst>
      <p:ext uri="{BB962C8B-B14F-4D97-AF65-F5344CB8AC3E}">
        <p14:creationId xmlns:p14="http://schemas.microsoft.com/office/powerpoint/2010/main" val="403582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C670ED3F-B348-2352-1F81-6907CC67F666}"/>
              </a:ext>
            </a:extLst>
          </p:cNvPr>
          <p:cNvSpPr>
            <a:spLocks noGrp="1"/>
          </p:cNvSpPr>
          <p:nvPr>
            <p:ph type="sldNum" sz="quarter" idx="12"/>
          </p:nvPr>
        </p:nvSpPr>
        <p:spPr/>
        <p:txBody>
          <a:bodyPr/>
          <a:lstStyle/>
          <a:p>
            <a:fld id="{4D56DABF-8A63-4B2A-9E77-16D458D8F15B}" type="slidenum">
              <a:rPr lang="pl-PL" smtClean="0"/>
              <a:t>15</a:t>
            </a:fld>
            <a:endParaRPr lang="pl-PL"/>
          </a:p>
        </p:txBody>
      </p:sp>
      <p:sp>
        <p:nvSpPr>
          <p:cNvPr id="6" name="Tytuł 1">
            <a:extLst>
              <a:ext uri="{FF2B5EF4-FFF2-40B4-BE49-F238E27FC236}">
                <a16:creationId xmlns:a16="http://schemas.microsoft.com/office/drawing/2014/main" id="{08BA5250-658C-D398-15EA-EBF197B460DD}"/>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4.1 </a:t>
            </a:r>
            <a:r>
              <a:rPr lang="pl-PL" sz="2000" b="1" dirty="0" err="1"/>
              <a:t>Ladeverlauf</a:t>
            </a:r>
            <a:endParaRPr lang="pl-PL" sz="2000" b="1" dirty="0"/>
          </a:p>
        </p:txBody>
      </p:sp>
      <p:pic>
        <p:nvPicPr>
          <p:cNvPr id="8" name="Obraz 7" descr="Obraz zawierający tekst, zrzut ekranu, multimedia, Telefon komórkowy&#10;&#10;Zawartość wygenerowana przez AI może być niepoprawna.">
            <a:extLst>
              <a:ext uri="{FF2B5EF4-FFF2-40B4-BE49-F238E27FC236}">
                <a16:creationId xmlns:a16="http://schemas.microsoft.com/office/drawing/2014/main" id="{E6A63234-FE8A-A7F5-B68F-838AA9606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351" y="1156556"/>
            <a:ext cx="1842810" cy="3276107"/>
          </a:xfrm>
          <a:prstGeom prst="rect">
            <a:avLst/>
          </a:prstGeom>
        </p:spPr>
      </p:pic>
      <p:pic>
        <p:nvPicPr>
          <p:cNvPr id="9" name="Obraz 8" descr="Obraz zawierający tekst, zrzut ekranu, elektronika, Urządzenie elektroniczne&#10;&#10;Zawartość wygenerowana przez AI może być niepoprawna.">
            <a:extLst>
              <a:ext uri="{FF2B5EF4-FFF2-40B4-BE49-F238E27FC236}">
                <a16:creationId xmlns:a16="http://schemas.microsoft.com/office/drawing/2014/main" id="{6FEBC127-C9EF-490E-14C2-5CE22B53C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6" y="1156558"/>
            <a:ext cx="1842810" cy="3276105"/>
          </a:xfrm>
          <a:prstGeom prst="rect">
            <a:avLst/>
          </a:prstGeom>
        </p:spPr>
      </p:pic>
      <p:sp>
        <p:nvSpPr>
          <p:cNvPr id="10" name="pole tekstowe 9">
            <a:extLst>
              <a:ext uri="{FF2B5EF4-FFF2-40B4-BE49-F238E27FC236}">
                <a16:creationId xmlns:a16="http://schemas.microsoft.com/office/drawing/2014/main" id="{9A3F4CB6-9DF6-FBDE-E85B-812314B36A3E}"/>
              </a:ext>
            </a:extLst>
          </p:cNvPr>
          <p:cNvSpPr txBox="1"/>
          <p:nvPr/>
        </p:nvSpPr>
        <p:spPr>
          <a:xfrm>
            <a:off x="571701" y="4445730"/>
            <a:ext cx="1769744" cy="600164"/>
          </a:xfrm>
          <a:prstGeom prst="rect">
            <a:avLst/>
          </a:prstGeom>
          <a:noFill/>
        </p:spPr>
        <p:txBody>
          <a:bodyPr wrap="square" rtlCol="0">
            <a:spAutoFit/>
          </a:bodyPr>
          <a:lstStyle/>
          <a:p>
            <a:r>
              <a:rPr lang="de-DE" sz="1100" dirty="0"/>
              <a:t>Um den Ladeverlauf anzuzeigen, tippe auf das markierte Symbol.</a:t>
            </a:r>
            <a:endParaRPr lang="pl-PL" sz="1100" dirty="0"/>
          </a:p>
        </p:txBody>
      </p:sp>
      <p:sp>
        <p:nvSpPr>
          <p:cNvPr id="11" name="Prostokąt: zaokrąglone rogi 10">
            <a:extLst>
              <a:ext uri="{FF2B5EF4-FFF2-40B4-BE49-F238E27FC236}">
                <a16:creationId xmlns:a16="http://schemas.microsoft.com/office/drawing/2014/main" id="{D9FBEA1A-D3AD-DFF5-9239-3FA94D97CECD}"/>
              </a:ext>
            </a:extLst>
          </p:cNvPr>
          <p:cNvSpPr/>
          <p:nvPr/>
        </p:nvSpPr>
        <p:spPr>
          <a:xfrm>
            <a:off x="1890713" y="1528763"/>
            <a:ext cx="164306" cy="156158"/>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E86A2733-6268-60D6-2D5D-C8BD2E54ABCF}"/>
              </a:ext>
            </a:extLst>
          </p:cNvPr>
          <p:cNvSpPr txBox="1"/>
          <p:nvPr/>
        </p:nvSpPr>
        <p:spPr>
          <a:xfrm>
            <a:off x="4458920" y="4445730"/>
            <a:ext cx="2190074" cy="769441"/>
          </a:xfrm>
          <a:prstGeom prst="rect">
            <a:avLst/>
          </a:prstGeom>
          <a:noFill/>
        </p:spPr>
        <p:txBody>
          <a:bodyPr wrap="square" rtlCol="0">
            <a:spAutoFit/>
          </a:bodyPr>
          <a:lstStyle/>
          <a:p>
            <a:r>
              <a:rPr lang="de-DE" sz="1100" dirty="0"/>
              <a:t>Es wird eine Liste mit dem Ladeverlauf angezeigt, unterteilt nach Tagen, einschließlich jeder einzelnen Ladesitzung.</a:t>
            </a:r>
            <a:endParaRPr lang="pl-PL" sz="1100" dirty="0"/>
          </a:p>
        </p:txBody>
      </p:sp>
      <p:sp>
        <p:nvSpPr>
          <p:cNvPr id="15" name="pole tekstowe 14">
            <a:extLst>
              <a:ext uri="{FF2B5EF4-FFF2-40B4-BE49-F238E27FC236}">
                <a16:creationId xmlns:a16="http://schemas.microsoft.com/office/drawing/2014/main" id="{DAB7237B-9AD2-C501-DF12-F0280CE0BB58}"/>
              </a:ext>
            </a:extLst>
          </p:cNvPr>
          <p:cNvSpPr txBox="1"/>
          <p:nvPr/>
        </p:nvSpPr>
        <p:spPr>
          <a:xfrm>
            <a:off x="2341445" y="2629572"/>
            <a:ext cx="2203826" cy="769441"/>
          </a:xfrm>
          <a:prstGeom prst="rect">
            <a:avLst/>
          </a:prstGeom>
          <a:noFill/>
        </p:spPr>
        <p:txBody>
          <a:bodyPr wrap="square" rtlCol="0">
            <a:spAutoFit/>
          </a:bodyPr>
          <a:lstStyle/>
          <a:p>
            <a:r>
              <a:rPr lang="de-DE" sz="1100" dirty="0"/>
              <a:t>Hier werden die Kosten, der Energieverbrauch, die Ladezeit sowie der Nutzer der Ladestation aufgelistet.</a:t>
            </a:r>
            <a:endParaRPr lang="pl-PL" sz="1100" dirty="0"/>
          </a:p>
        </p:txBody>
      </p:sp>
    </p:spTree>
    <p:extLst>
      <p:ext uri="{BB962C8B-B14F-4D97-AF65-F5344CB8AC3E}">
        <p14:creationId xmlns:p14="http://schemas.microsoft.com/office/powerpoint/2010/main" val="351033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BE8FC5-4051-3CA0-6505-3C51E73A88B6}"/>
              </a:ext>
            </a:extLst>
          </p:cNvPr>
          <p:cNvSpPr>
            <a:spLocks noGrp="1"/>
          </p:cNvSpPr>
          <p:nvPr>
            <p:ph type="title"/>
          </p:nvPr>
        </p:nvSpPr>
        <p:spPr>
          <a:xfrm>
            <a:off x="571500" y="352544"/>
            <a:ext cx="5486400" cy="286085"/>
          </a:xfrm>
        </p:spPr>
        <p:txBody>
          <a:bodyPr>
            <a:normAutofit fontScale="90000"/>
          </a:bodyPr>
          <a:lstStyle/>
          <a:p>
            <a:r>
              <a:rPr lang="en-US" sz="2000" b="1" noProof="1"/>
              <a:t>Inhaltsverzeichnis</a:t>
            </a:r>
          </a:p>
        </p:txBody>
      </p:sp>
      <p:sp>
        <p:nvSpPr>
          <p:cNvPr id="3" name="Symbol zastępczy zawartości 2">
            <a:extLst>
              <a:ext uri="{FF2B5EF4-FFF2-40B4-BE49-F238E27FC236}">
                <a16:creationId xmlns:a16="http://schemas.microsoft.com/office/drawing/2014/main" id="{BB6C8016-33EE-F355-1D36-096D543701A7}"/>
              </a:ext>
            </a:extLst>
          </p:cNvPr>
          <p:cNvSpPr>
            <a:spLocks noGrp="1"/>
          </p:cNvSpPr>
          <p:nvPr>
            <p:ph idx="1"/>
          </p:nvPr>
        </p:nvSpPr>
        <p:spPr>
          <a:xfrm>
            <a:off x="685800" y="952500"/>
            <a:ext cx="5486400" cy="8001000"/>
          </a:xfrm>
        </p:spPr>
        <p:txBody>
          <a:bodyPr>
            <a:normAutofit/>
          </a:bodyPr>
          <a:lstStyle/>
          <a:p>
            <a:pPr marL="0" indent="0">
              <a:lnSpc>
                <a:spcPct val="100000"/>
              </a:lnSpc>
              <a:spcBef>
                <a:spcPts val="0"/>
              </a:spcBef>
              <a:buNone/>
            </a:pPr>
            <a:r>
              <a:rPr lang="en-US" sz="1200" b="1" noProof="1"/>
              <a:t>1. </a:t>
            </a:r>
            <a:r>
              <a:rPr lang="pl-PL" sz="1200" b="1" noProof="1"/>
              <a:t>  </a:t>
            </a:r>
            <a:r>
              <a:rPr lang="en-US" sz="1200" b="1" noProof="1"/>
              <a:t>Registrierung						  3</a:t>
            </a:r>
          </a:p>
          <a:p>
            <a:pPr marL="0" indent="0">
              <a:lnSpc>
                <a:spcPct val="100000"/>
              </a:lnSpc>
              <a:spcBef>
                <a:spcPts val="0"/>
              </a:spcBef>
              <a:buNone/>
            </a:pPr>
            <a:r>
              <a:rPr lang="en-US" sz="1200" noProof="1"/>
              <a:t>      1.1 </a:t>
            </a:r>
            <a:r>
              <a:rPr lang="de-DE" sz="1200" noProof="1"/>
              <a:t>Ein Konto erstellen und anmelden</a:t>
            </a:r>
            <a:r>
              <a:rPr lang="en-US" sz="1200" noProof="1"/>
              <a:t>				  3</a:t>
            </a:r>
          </a:p>
          <a:p>
            <a:pPr marL="0" indent="0">
              <a:lnSpc>
                <a:spcPct val="100000"/>
              </a:lnSpc>
              <a:spcBef>
                <a:spcPts val="0"/>
              </a:spcBef>
              <a:buNone/>
            </a:pPr>
            <a:r>
              <a:rPr lang="en-US" sz="1200" noProof="1"/>
              <a:t>      1.2 Ein Ladegerät hinzufügen				  4</a:t>
            </a:r>
          </a:p>
          <a:p>
            <a:pPr marL="0" indent="0">
              <a:lnSpc>
                <a:spcPct val="100000"/>
              </a:lnSpc>
              <a:spcBef>
                <a:spcPts val="0"/>
              </a:spcBef>
              <a:buNone/>
            </a:pPr>
            <a:r>
              <a:rPr lang="en-US" sz="1200" noProof="1"/>
              <a:t>      1.3 Weitere Ladegeräte hinzufügen				  5</a:t>
            </a:r>
          </a:p>
          <a:p>
            <a:pPr marL="228600" indent="-228600">
              <a:lnSpc>
                <a:spcPct val="100000"/>
              </a:lnSpc>
              <a:spcBef>
                <a:spcPts val="0"/>
              </a:spcBef>
              <a:buAutoNum type="arabicPeriod" startAt="2"/>
            </a:pPr>
            <a:r>
              <a:rPr lang="en-US" sz="1200" b="1" noProof="1"/>
              <a:t>Hauptansicht der Anwendung				  5</a:t>
            </a:r>
          </a:p>
          <a:p>
            <a:pPr marL="0" indent="0">
              <a:lnSpc>
                <a:spcPct val="100000"/>
              </a:lnSpc>
              <a:spcBef>
                <a:spcPts val="0"/>
              </a:spcBef>
              <a:buNone/>
            </a:pPr>
            <a:r>
              <a:rPr lang="en-US" sz="1200" noProof="1"/>
              <a:t>       2.1 Beschreibung der Hauptansicht				  6</a:t>
            </a:r>
            <a:endParaRPr lang="pl-PL" sz="1200" noProof="1"/>
          </a:p>
          <a:p>
            <a:pPr marL="0" indent="0">
              <a:lnSpc>
                <a:spcPct val="100000"/>
              </a:lnSpc>
              <a:spcBef>
                <a:spcPts val="0"/>
              </a:spcBef>
              <a:buNone/>
            </a:pPr>
            <a:r>
              <a:rPr lang="pl-PL" sz="1200" noProof="1"/>
              <a:t>       2.2 Lademodi						  7</a:t>
            </a:r>
            <a:endParaRPr lang="en-US" sz="1200" noProof="1"/>
          </a:p>
          <a:p>
            <a:pPr marL="0" indent="0">
              <a:lnSpc>
                <a:spcPct val="100000"/>
              </a:lnSpc>
              <a:spcBef>
                <a:spcPts val="0"/>
              </a:spcBef>
              <a:buNone/>
            </a:pPr>
            <a:r>
              <a:rPr lang="en-US" sz="1200" noProof="1"/>
              <a:t>       2.2 Standort des Ladegeräts				  </a:t>
            </a:r>
            <a:r>
              <a:rPr lang="pl-PL" sz="1200" noProof="1"/>
              <a:t>8</a:t>
            </a:r>
            <a:endParaRPr lang="en-US" sz="1200" noProof="1"/>
          </a:p>
          <a:p>
            <a:pPr marL="0" indent="0">
              <a:lnSpc>
                <a:spcPct val="100000"/>
              </a:lnSpc>
              <a:spcBef>
                <a:spcPts val="0"/>
              </a:spcBef>
              <a:buNone/>
            </a:pPr>
            <a:r>
              <a:rPr lang="en-US" sz="1200" noProof="1"/>
              <a:t>       2.3 Laden pausieren und fortsetzen				  </a:t>
            </a:r>
            <a:r>
              <a:rPr lang="pl-PL" sz="1200" noProof="1"/>
              <a:t>9</a:t>
            </a:r>
            <a:endParaRPr lang="en-US" sz="1200" noProof="1"/>
          </a:p>
          <a:p>
            <a:pPr marL="0" indent="0">
              <a:lnSpc>
                <a:spcPct val="100000"/>
              </a:lnSpc>
              <a:spcBef>
                <a:spcPts val="0"/>
              </a:spcBef>
              <a:buNone/>
            </a:pPr>
            <a:r>
              <a:rPr lang="en-US" sz="1200" noProof="1"/>
              <a:t>       2.4 Ladesitzung beenden</a:t>
            </a:r>
            <a:r>
              <a:rPr lang="pl-PL" sz="1200" noProof="1"/>
              <a:t>	</a:t>
            </a:r>
            <a:r>
              <a:rPr lang="en-US" sz="1200" noProof="1"/>
              <a:t>				  </a:t>
            </a:r>
            <a:r>
              <a:rPr lang="pl-PL" sz="1200" noProof="1"/>
              <a:t>9</a:t>
            </a:r>
            <a:endParaRPr lang="en-US" sz="1200" noProof="1"/>
          </a:p>
          <a:p>
            <a:pPr marL="228600" indent="-228600">
              <a:lnSpc>
                <a:spcPct val="100000"/>
              </a:lnSpc>
              <a:spcBef>
                <a:spcPts val="0"/>
              </a:spcBef>
              <a:buAutoNum type="arabicPeriod" startAt="3"/>
            </a:pPr>
            <a:r>
              <a:rPr lang="en-US" sz="1200" b="1" noProof="1"/>
              <a:t>Einstellungen</a:t>
            </a:r>
            <a:r>
              <a:rPr lang="pl-PL" sz="1200" b="1" noProof="1"/>
              <a:t>	</a:t>
            </a:r>
            <a:r>
              <a:rPr lang="en-US" sz="1200" b="1" noProof="1"/>
              <a:t>					</a:t>
            </a:r>
            <a:r>
              <a:rPr lang="pl-PL" sz="1200" b="1" noProof="1"/>
              <a:t>10</a:t>
            </a:r>
            <a:endParaRPr lang="en-US" sz="1200" b="1" noProof="1"/>
          </a:p>
          <a:p>
            <a:pPr marL="0" indent="0">
              <a:lnSpc>
                <a:spcPct val="100000"/>
              </a:lnSpc>
              <a:spcBef>
                <a:spcPts val="0"/>
              </a:spcBef>
              <a:buNone/>
            </a:pPr>
            <a:r>
              <a:rPr lang="en-US" sz="1200" b="1" noProof="1"/>
              <a:t>       </a:t>
            </a:r>
            <a:r>
              <a:rPr lang="en-US" sz="1200" noProof="1"/>
              <a:t>3.1 Persönliche Informationen				1</a:t>
            </a:r>
            <a:r>
              <a:rPr lang="pl-PL" sz="1200" noProof="1"/>
              <a:t>1</a:t>
            </a:r>
            <a:endParaRPr lang="en-US" sz="1200" noProof="1"/>
          </a:p>
          <a:p>
            <a:pPr marL="0" indent="0">
              <a:lnSpc>
                <a:spcPct val="100000"/>
              </a:lnSpc>
              <a:spcBef>
                <a:spcPts val="0"/>
              </a:spcBef>
              <a:buNone/>
            </a:pPr>
            <a:r>
              <a:rPr lang="en-US" sz="1200" noProof="1"/>
              <a:t>       3.2 Benachrichtigungen					1</a:t>
            </a:r>
            <a:r>
              <a:rPr lang="pl-PL" sz="1200" noProof="1"/>
              <a:t>1</a:t>
            </a:r>
            <a:endParaRPr lang="en-US" sz="1200" noProof="1"/>
          </a:p>
          <a:p>
            <a:pPr marL="0" indent="0">
              <a:lnSpc>
                <a:spcPct val="100000"/>
              </a:lnSpc>
              <a:spcBef>
                <a:spcPts val="0"/>
              </a:spcBef>
              <a:buNone/>
            </a:pPr>
            <a:r>
              <a:rPr lang="en-US" sz="1200" noProof="1"/>
              <a:t>       3.3 Zweites Konto hinzufügen				1</a:t>
            </a:r>
            <a:r>
              <a:rPr lang="pl-PL" sz="1200" noProof="1"/>
              <a:t>2</a:t>
            </a:r>
            <a:endParaRPr lang="en-US" sz="1200" noProof="1"/>
          </a:p>
          <a:p>
            <a:pPr marL="0" indent="0">
              <a:lnSpc>
                <a:spcPct val="100000"/>
              </a:lnSpc>
              <a:spcBef>
                <a:spcPts val="0"/>
              </a:spcBef>
              <a:buNone/>
            </a:pPr>
            <a:r>
              <a:rPr lang="en-US" sz="1200" noProof="1"/>
              <a:t>       3.4 Zugriffsverwaltung für STAGEV				1</a:t>
            </a:r>
            <a:r>
              <a:rPr lang="pl-PL" sz="1200" noProof="1"/>
              <a:t>3</a:t>
            </a:r>
            <a:endParaRPr lang="en-US" sz="1200" noProof="1"/>
          </a:p>
          <a:p>
            <a:pPr marL="0" indent="0">
              <a:lnSpc>
                <a:spcPct val="100000"/>
              </a:lnSpc>
              <a:spcBef>
                <a:spcPts val="0"/>
              </a:spcBef>
              <a:buNone/>
            </a:pPr>
            <a:r>
              <a:rPr lang="en-US" sz="1200" noProof="1"/>
              <a:t>       3.5 Lademodi konfigurieren	</a:t>
            </a:r>
            <a:r>
              <a:rPr lang="pl-PL" sz="1200" noProof="1"/>
              <a:t>	</a:t>
            </a:r>
            <a:r>
              <a:rPr lang="en-US" sz="1200" noProof="1"/>
              <a:t>			1</a:t>
            </a:r>
            <a:r>
              <a:rPr lang="pl-PL" sz="1200" noProof="1"/>
              <a:t>3</a:t>
            </a:r>
            <a:endParaRPr lang="en-US" sz="1200" noProof="1"/>
          </a:p>
          <a:p>
            <a:pPr marL="0" indent="0">
              <a:lnSpc>
                <a:spcPct val="100000"/>
              </a:lnSpc>
              <a:spcBef>
                <a:spcPts val="0"/>
              </a:spcBef>
              <a:buNone/>
            </a:pPr>
            <a:r>
              <a:rPr lang="en-US" sz="1200" noProof="1"/>
              <a:t>       3.6 Leistungsgrenze der Verbindung</a:t>
            </a:r>
            <a:r>
              <a:rPr lang="pl-PL" sz="1200" noProof="1"/>
              <a:t>	</a:t>
            </a:r>
            <a:r>
              <a:rPr lang="en-US" sz="1200" noProof="1"/>
              <a:t>			1</a:t>
            </a:r>
            <a:r>
              <a:rPr lang="pl-PL" sz="1200" noProof="1"/>
              <a:t>4</a:t>
            </a:r>
            <a:endParaRPr lang="en-US" sz="1200" noProof="1"/>
          </a:p>
          <a:p>
            <a:pPr marL="228600" indent="-228600">
              <a:lnSpc>
                <a:spcPct val="100000"/>
              </a:lnSpc>
              <a:spcBef>
                <a:spcPts val="0"/>
              </a:spcBef>
              <a:buAutoNum type="arabicPeriod" startAt="4"/>
            </a:pPr>
            <a:r>
              <a:rPr lang="en-US" sz="1200" b="1" noProof="1"/>
              <a:t>Statistiken</a:t>
            </a:r>
            <a:r>
              <a:rPr lang="pl-PL" sz="1200" b="1" noProof="1"/>
              <a:t>						14</a:t>
            </a:r>
            <a:endParaRPr lang="pl-PL" sz="1200" noProof="1"/>
          </a:p>
          <a:p>
            <a:pPr marL="0" indent="0">
              <a:lnSpc>
                <a:spcPct val="100000"/>
              </a:lnSpc>
              <a:spcBef>
                <a:spcPts val="0"/>
              </a:spcBef>
              <a:buNone/>
            </a:pPr>
            <a:r>
              <a:rPr lang="pl-PL" sz="1200" noProof="1"/>
              <a:t>       4.1 </a:t>
            </a:r>
            <a:r>
              <a:rPr lang="en-US" sz="1200" noProof="1"/>
              <a:t>Ladeverlauf </a:t>
            </a:r>
            <a:r>
              <a:rPr lang="pl-PL" sz="1200" noProof="1"/>
              <a:t>						15</a:t>
            </a:r>
            <a:endParaRPr lang="en-US" sz="1200" noProof="1"/>
          </a:p>
          <a:p>
            <a:pPr marL="0" indent="0">
              <a:lnSpc>
                <a:spcPct val="100000"/>
              </a:lnSpc>
              <a:spcBef>
                <a:spcPts val="0"/>
              </a:spcBef>
              <a:buNone/>
            </a:pPr>
            <a:endParaRPr lang="en-US" sz="900" noProof="1"/>
          </a:p>
        </p:txBody>
      </p:sp>
      <p:sp>
        <p:nvSpPr>
          <p:cNvPr id="4" name="Symbol zastępczy numeru slajdu 3">
            <a:extLst>
              <a:ext uri="{FF2B5EF4-FFF2-40B4-BE49-F238E27FC236}">
                <a16:creationId xmlns:a16="http://schemas.microsoft.com/office/drawing/2014/main" id="{249483A9-601E-2C1C-EF6E-DAAEB2E890E9}"/>
              </a:ext>
            </a:extLst>
          </p:cNvPr>
          <p:cNvSpPr>
            <a:spLocks noGrp="1"/>
          </p:cNvSpPr>
          <p:nvPr>
            <p:ph type="sldNum" sz="quarter" idx="12"/>
          </p:nvPr>
        </p:nvSpPr>
        <p:spPr/>
        <p:txBody>
          <a:bodyPr/>
          <a:lstStyle/>
          <a:p>
            <a:fld id="{4D56DABF-8A63-4B2A-9E77-16D458D8F15B}" type="slidenum">
              <a:rPr lang="en-US" noProof="1" smtClean="0"/>
              <a:t>2</a:t>
            </a:fld>
            <a:endParaRPr lang="en-US" noProof="1"/>
          </a:p>
        </p:txBody>
      </p:sp>
    </p:spTree>
    <p:extLst>
      <p:ext uri="{BB962C8B-B14F-4D97-AF65-F5344CB8AC3E}">
        <p14:creationId xmlns:p14="http://schemas.microsoft.com/office/powerpoint/2010/main" val="2887080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Symbol zastępczy zawartości 5" descr="Obraz zawierający tekst, zrzut ekranu, System operacyjny, multimedia&#10;&#10;Zawartość wygenerowana przez AI może być niepoprawna.">
            <a:extLst>
              <a:ext uri="{FF2B5EF4-FFF2-40B4-BE49-F238E27FC236}">
                <a16:creationId xmlns:a16="http://schemas.microsoft.com/office/drawing/2014/main" id="{FD14EE43-F99E-27BC-5C93-A8AA3D149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380" y="5149968"/>
            <a:ext cx="2258090" cy="2822612"/>
          </a:xfrm>
          <a:prstGeom prst="rect">
            <a:avLst/>
          </a:prstGeom>
        </p:spPr>
      </p:pic>
      <p:pic>
        <p:nvPicPr>
          <p:cNvPr id="9" name="Symbol zastępczy zawartości 5" descr="Obraz zawierający tekst, zrzut ekranu, System operacyjny, multimedia&#10;&#10;Zawartość wygenerowana przez AI może być niepoprawna.">
            <a:extLst>
              <a:ext uri="{FF2B5EF4-FFF2-40B4-BE49-F238E27FC236}">
                <a16:creationId xmlns:a16="http://schemas.microsoft.com/office/drawing/2014/main" id="{A341AD96-9E86-01A4-42D2-4F9357671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71" y="1130968"/>
            <a:ext cx="2258090" cy="2822612"/>
          </a:xfrm>
          <a:prstGeom prst="rect">
            <a:avLst/>
          </a:prstGeom>
        </p:spPr>
      </p:pic>
      <p:pic>
        <p:nvPicPr>
          <p:cNvPr id="8" name="Obraz 7" descr="Obraz zawierający zrzut ekranu, czarne&#10;&#10;Zawartość wygenerowana przez AI może być niepoprawna.">
            <a:extLst>
              <a:ext uri="{FF2B5EF4-FFF2-40B4-BE49-F238E27FC236}">
                <a16:creationId xmlns:a16="http://schemas.microsoft.com/office/drawing/2014/main" id="{87C89472-9BCD-03FA-D2F6-08A18DDF5D5B}"/>
              </a:ext>
            </a:extLst>
          </p:cNvPr>
          <p:cNvPicPr>
            <a:picLocks noChangeAspect="1"/>
          </p:cNvPicPr>
          <p:nvPr/>
        </p:nvPicPr>
        <p:blipFill>
          <a:blip r:embed="rId3"/>
          <a:stretch>
            <a:fillRect/>
          </a:stretch>
        </p:blipFill>
        <p:spPr>
          <a:xfrm>
            <a:off x="200646" y="934461"/>
            <a:ext cx="2195939" cy="3293908"/>
          </a:xfrm>
          <a:prstGeom prst="rect">
            <a:avLst/>
          </a:prstGeom>
        </p:spPr>
      </p:pic>
      <p:sp>
        <p:nvSpPr>
          <p:cNvPr id="4" name="Symbol zastępczy numeru slajdu 3">
            <a:extLst>
              <a:ext uri="{FF2B5EF4-FFF2-40B4-BE49-F238E27FC236}">
                <a16:creationId xmlns:a16="http://schemas.microsoft.com/office/drawing/2014/main" id="{EDDF4480-CD78-B3A4-789A-BAD5B7EADC65}"/>
              </a:ext>
            </a:extLst>
          </p:cNvPr>
          <p:cNvSpPr>
            <a:spLocks noGrp="1"/>
          </p:cNvSpPr>
          <p:nvPr>
            <p:ph type="sldNum" sz="quarter" idx="12"/>
          </p:nvPr>
        </p:nvSpPr>
        <p:spPr/>
        <p:txBody>
          <a:bodyPr/>
          <a:lstStyle/>
          <a:p>
            <a:fld id="{4D56DABF-8A63-4B2A-9E77-16D458D8F15B}" type="slidenum">
              <a:rPr lang="en-US" noProof="1" smtClean="0"/>
              <a:t>3</a:t>
            </a:fld>
            <a:endParaRPr lang="en-US" noProof="1"/>
          </a:p>
        </p:txBody>
      </p:sp>
      <p:pic>
        <p:nvPicPr>
          <p:cNvPr id="21" name="Obraz 20" descr="Obraz zawierający tekst, zrzut ekranu, Telefon komórkowy, multimedia&#10;&#10;Zawartość wygenerowana przez AI może być niepoprawna.">
            <a:extLst>
              <a:ext uri="{FF2B5EF4-FFF2-40B4-BE49-F238E27FC236}">
                <a16:creationId xmlns:a16="http://schemas.microsoft.com/office/drawing/2014/main" id="{08F2E566-D246-6AB5-C568-B8BF7F5E9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438" y="1130968"/>
            <a:ext cx="2258089" cy="2822612"/>
          </a:xfrm>
          <a:prstGeom prst="rect">
            <a:avLst/>
          </a:prstGeom>
        </p:spPr>
      </p:pic>
      <p:pic>
        <p:nvPicPr>
          <p:cNvPr id="22" name="Obraz 21" descr="Obraz zawierający zrzut ekranu, czarne&#10;&#10;Zawartość wygenerowana przez AI może być niepoprawna.">
            <a:extLst>
              <a:ext uri="{FF2B5EF4-FFF2-40B4-BE49-F238E27FC236}">
                <a16:creationId xmlns:a16="http://schemas.microsoft.com/office/drawing/2014/main" id="{E9F744B8-45C6-70D9-E784-EF648930483E}"/>
              </a:ext>
            </a:extLst>
          </p:cNvPr>
          <p:cNvPicPr>
            <a:picLocks noChangeAspect="1"/>
          </p:cNvPicPr>
          <p:nvPr/>
        </p:nvPicPr>
        <p:blipFill>
          <a:blip r:embed="rId3"/>
          <a:stretch>
            <a:fillRect/>
          </a:stretch>
        </p:blipFill>
        <p:spPr>
          <a:xfrm>
            <a:off x="2252771" y="934461"/>
            <a:ext cx="2195939" cy="3293908"/>
          </a:xfrm>
          <a:prstGeom prst="rect">
            <a:avLst/>
          </a:prstGeom>
        </p:spPr>
      </p:pic>
      <p:pic>
        <p:nvPicPr>
          <p:cNvPr id="24" name="Obraz 23" descr="Obraz zawierający tekst, elektronika, Telefon komórkowy, zrzut ekranu&#10;&#10;Zawartość wygenerowana przez AI może być niepoprawna.">
            <a:extLst>
              <a:ext uri="{FF2B5EF4-FFF2-40B4-BE49-F238E27FC236}">
                <a16:creationId xmlns:a16="http://schemas.microsoft.com/office/drawing/2014/main" id="{A8F97CFF-6E5D-F0AB-A1FC-41EF432C1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713" y="1168714"/>
            <a:ext cx="2258090" cy="2822613"/>
          </a:xfrm>
          <a:prstGeom prst="rect">
            <a:avLst/>
          </a:prstGeom>
        </p:spPr>
      </p:pic>
      <p:pic>
        <p:nvPicPr>
          <p:cNvPr id="25" name="Obraz 24" descr="Obraz zawierający zrzut ekranu, czarne&#10;&#10;Zawartość wygenerowana przez AI może być niepoprawna.">
            <a:extLst>
              <a:ext uri="{FF2B5EF4-FFF2-40B4-BE49-F238E27FC236}">
                <a16:creationId xmlns:a16="http://schemas.microsoft.com/office/drawing/2014/main" id="{CDD42316-732B-3AC0-1CA7-6981FFD3C6F4}"/>
              </a:ext>
            </a:extLst>
          </p:cNvPr>
          <p:cNvPicPr>
            <a:picLocks noChangeAspect="1"/>
          </p:cNvPicPr>
          <p:nvPr/>
        </p:nvPicPr>
        <p:blipFill>
          <a:blip r:embed="rId3"/>
          <a:stretch>
            <a:fillRect/>
          </a:stretch>
        </p:blipFill>
        <p:spPr>
          <a:xfrm>
            <a:off x="4422157" y="989504"/>
            <a:ext cx="2197202" cy="3295803"/>
          </a:xfrm>
          <a:prstGeom prst="rect">
            <a:avLst/>
          </a:prstGeom>
        </p:spPr>
      </p:pic>
      <p:pic>
        <p:nvPicPr>
          <p:cNvPr id="27" name="Obraz 26" descr="Obraz zawierający tekst, zrzut ekranu, Telefon komórkowy, System operacyjny&#10;&#10;Zawartość wygenerowana przez AI może być niepoprawna.">
            <a:extLst>
              <a:ext uri="{FF2B5EF4-FFF2-40B4-BE49-F238E27FC236}">
                <a16:creationId xmlns:a16="http://schemas.microsoft.com/office/drawing/2014/main" id="{B843E749-601F-D360-888B-8CE05D149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833" y="5134707"/>
            <a:ext cx="2263752" cy="2829691"/>
          </a:xfrm>
          <a:prstGeom prst="rect">
            <a:avLst/>
          </a:prstGeom>
        </p:spPr>
      </p:pic>
      <p:pic>
        <p:nvPicPr>
          <p:cNvPr id="28" name="Obraz 27" descr="Obraz zawierający zrzut ekranu, czarne&#10;&#10;Zawartość wygenerowana przez AI może być niepoprawna.">
            <a:extLst>
              <a:ext uri="{FF2B5EF4-FFF2-40B4-BE49-F238E27FC236}">
                <a16:creationId xmlns:a16="http://schemas.microsoft.com/office/drawing/2014/main" id="{60C2182D-7C0B-E061-2F0F-8EA8C315CFA4}"/>
              </a:ext>
            </a:extLst>
          </p:cNvPr>
          <p:cNvPicPr>
            <a:picLocks noChangeAspect="1"/>
          </p:cNvPicPr>
          <p:nvPr/>
        </p:nvPicPr>
        <p:blipFill>
          <a:blip r:embed="rId3"/>
          <a:stretch>
            <a:fillRect/>
          </a:stretch>
        </p:blipFill>
        <p:spPr>
          <a:xfrm>
            <a:off x="151201" y="4953000"/>
            <a:ext cx="2227015" cy="3340523"/>
          </a:xfrm>
          <a:prstGeom prst="rect">
            <a:avLst/>
          </a:prstGeom>
        </p:spPr>
      </p:pic>
      <p:sp>
        <p:nvSpPr>
          <p:cNvPr id="36" name="pole tekstowe 35">
            <a:extLst>
              <a:ext uri="{FF2B5EF4-FFF2-40B4-BE49-F238E27FC236}">
                <a16:creationId xmlns:a16="http://schemas.microsoft.com/office/drawing/2014/main" id="{A4E9A2E8-E4FA-EC85-EF68-F194F6ED9B7B}"/>
              </a:ext>
            </a:extLst>
          </p:cNvPr>
          <p:cNvSpPr txBox="1"/>
          <p:nvPr/>
        </p:nvSpPr>
        <p:spPr>
          <a:xfrm>
            <a:off x="471488" y="4029074"/>
            <a:ext cx="1499710" cy="369332"/>
          </a:xfrm>
          <a:prstGeom prst="rect">
            <a:avLst/>
          </a:prstGeom>
          <a:noFill/>
          <a:ln>
            <a:noFill/>
          </a:ln>
        </p:spPr>
        <p:txBody>
          <a:bodyPr wrap="square" rtlCol="0">
            <a:spAutoFit/>
          </a:bodyPr>
          <a:lstStyle/>
          <a:p>
            <a:r>
              <a:rPr lang="de-DE" sz="900" noProof="1"/>
              <a:t>Um ein Konto zu erstellen, drücken Sie Registrieren</a:t>
            </a:r>
            <a:endParaRPr lang="en-US" sz="900" noProof="1"/>
          </a:p>
        </p:txBody>
      </p:sp>
      <p:sp>
        <p:nvSpPr>
          <p:cNvPr id="37" name="pole tekstowe 36">
            <a:extLst>
              <a:ext uri="{FF2B5EF4-FFF2-40B4-BE49-F238E27FC236}">
                <a16:creationId xmlns:a16="http://schemas.microsoft.com/office/drawing/2014/main" id="{9CABB942-B308-B64D-F030-B3F2CA6F1646}"/>
              </a:ext>
            </a:extLst>
          </p:cNvPr>
          <p:cNvSpPr txBox="1"/>
          <p:nvPr/>
        </p:nvSpPr>
        <p:spPr>
          <a:xfrm>
            <a:off x="2543174" y="4029075"/>
            <a:ext cx="1636503" cy="646331"/>
          </a:xfrm>
          <a:prstGeom prst="rect">
            <a:avLst/>
          </a:prstGeom>
          <a:noFill/>
          <a:ln>
            <a:noFill/>
          </a:ln>
        </p:spPr>
        <p:txBody>
          <a:bodyPr wrap="square" rtlCol="0">
            <a:spAutoFit/>
          </a:bodyPr>
          <a:lstStyle/>
          <a:p>
            <a:r>
              <a:rPr lang="de-DE" sz="900" noProof="1"/>
              <a:t>Geben Sie Ihre E-Mail-Adresse, Telefonnummer und Ihr Passwort ein, dann drücken Sie Registrieren</a:t>
            </a:r>
            <a:endParaRPr lang="en-US" sz="900" noProof="1"/>
          </a:p>
        </p:txBody>
      </p:sp>
      <p:sp>
        <p:nvSpPr>
          <p:cNvPr id="38" name="pole tekstowe 37">
            <a:extLst>
              <a:ext uri="{FF2B5EF4-FFF2-40B4-BE49-F238E27FC236}">
                <a16:creationId xmlns:a16="http://schemas.microsoft.com/office/drawing/2014/main" id="{1A23A6B3-B85D-022E-155E-B12F00D97030}"/>
              </a:ext>
            </a:extLst>
          </p:cNvPr>
          <p:cNvSpPr txBox="1"/>
          <p:nvPr/>
        </p:nvSpPr>
        <p:spPr>
          <a:xfrm>
            <a:off x="4530780" y="4017223"/>
            <a:ext cx="2258090" cy="784830"/>
          </a:xfrm>
          <a:prstGeom prst="rect">
            <a:avLst/>
          </a:prstGeom>
          <a:noFill/>
          <a:ln>
            <a:noFill/>
          </a:ln>
        </p:spPr>
        <p:txBody>
          <a:bodyPr wrap="square" rtlCol="0">
            <a:spAutoFit/>
          </a:bodyPr>
          <a:lstStyle/>
          <a:p>
            <a:r>
              <a:rPr lang="de-DE" sz="900" noProof="1"/>
              <a:t>In der E-Mail finden Sie einen Verifizierungscode für Ihr Konto oder Sie können auf die grüne Schaltfläche klicken, um das Token automatisch in der App auszufüllen</a:t>
            </a:r>
            <a:endParaRPr lang="en-US" sz="900" noProof="1"/>
          </a:p>
        </p:txBody>
      </p:sp>
      <p:sp>
        <p:nvSpPr>
          <p:cNvPr id="39" name="pole tekstowe 38">
            <a:extLst>
              <a:ext uri="{FF2B5EF4-FFF2-40B4-BE49-F238E27FC236}">
                <a16:creationId xmlns:a16="http://schemas.microsoft.com/office/drawing/2014/main" id="{D61FB067-B3BF-D22D-4617-27AB9B642E18}"/>
              </a:ext>
            </a:extLst>
          </p:cNvPr>
          <p:cNvSpPr txBox="1"/>
          <p:nvPr/>
        </p:nvSpPr>
        <p:spPr>
          <a:xfrm>
            <a:off x="296597" y="8246908"/>
            <a:ext cx="1956174" cy="507831"/>
          </a:xfrm>
          <a:prstGeom prst="rect">
            <a:avLst/>
          </a:prstGeom>
          <a:noFill/>
          <a:ln>
            <a:noFill/>
          </a:ln>
        </p:spPr>
        <p:txBody>
          <a:bodyPr wrap="square" rtlCol="0">
            <a:spAutoFit/>
          </a:bodyPr>
          <a:lstStyle/>
          <a:p>
            <a:r>
              <a:rPr lang="de-DE" sz="900" noProof="1"/>
              <a:t>Wenn Sie den Code nicht automatisch eingegeben haben, geben Sie ihn bitte manuell ein</a:t>
            </a:r>
            <a:endParaRPr lang="en-US" sz="900" noProof="1"/>
          </a:p>
        </p:txBody>
      </p:sp>
      <p:sp>
        <p:nvSpPr>
          <p:cNvPr id="42" name="Prostokąt: zaokrąglone rogi 41">
            <a:extLst>
              <a:ext uri="{FF2B5EF4-FFF2-40B4-BE49-F238E27FC236}">
                <a16:creationId xmlns:a16="http://schemas.microsoft.com/office/drawing/2014/main" id="{B1EA2808-5BA3-96C7-3CE0-3694E144A770}"/>
              </a:ext>
            </a:extLst>
          </p:cNvPr>
          <p:cNvSpPr/>
          <p:nvPr/>
        </p:nvSpPr>
        <p:spPr>
          <a:xfrm>
            <a:off x="1266825" y="2895600"/>
            <a:ext cx="371475" cy="161925"/>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45" name="Prostokąt: zaokrąglone rogi 44">
            <a:extLst>
              <a:ext uri="{FF2B5EF4-FFF2-40B4-BE49-F238E27FC236}">
                <a16:creationId xmlns:a16="http://schemas.microsoft.com/office/drawing/2014/main" id="{98927640-ED88-C7B3-0AF3-9F651B811795}"/>
              </a:ext>
            </a:extLst>
          </p:cNvPr>
          <p:cNvSpPr/>
          <p:nvPr/>
        </p:nvSpPr>
        <p:spPr>
          <a:xfrm>
            <a:off x="5068665" y="2447925"/>
            <a:ext cx="998760" cy="180976"/>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pic>
        <p:nvPicPr>
          <p:cNvPr id="46" name="Obraz 45" descr="Obraz zawierający zrzut ekranu, czarne&#10;&#10;Zawartość wygenerowana przez AI może być niepoprawna.">
            <a:extLst>
              <a:ext uri="{FF2B5EF4-FFF2-40B4-BE49-F238E27FC236}">
                <a16:creationId xmlns:a16="http://schemas.microsoft.com/office/drawing/2014/main" id="{5DAB0709-50F7-BA49-88CA-66CF45456996}"/>
              </a:ext>
            </a:extLst>
          </p:cNvPr>
          <p:cNvPicPr>
            <a:picLocks noChangeAspect="1"/>
          </p:cNvPicPr>
          <p:nvPr/>
        </p:nvPicPr>
        <p:blipFill>
          <a:blip r:embed="rId3"/>
          <a:stretch>
            <a:fillRect/>
          </a:stretch>
        </p:blipFill>
        <p:spPr>
          <a:xfrm>
            <a:off x="2255512" y="4953000"/>
            <a:ext cx="2195939" cy="3293908"/>
          </a:xfrm>
          <a:prstGeom prst="rect">
            <a:avLst/>
          </a:prstGeom>
        </p:spPr>
      </p:pic>
      <p:sp>
        <p:nvSpPr>
          <p:cNvPr id="48" name="pole tekstowe 47">
            <a:extLst>
              <a:ext uri="{FF2B5EF4-FFF2-40B4-BE49-F238E27FC236}">
                <a16:creationId xmlns:a16="http://schemas.microsoft.com/office/drawing/2014/main" id="{8EE50AA8-8559-5DD9-C1A9-557D703135CD}"/>
              </a:ext>
            </a:extLst>
          </p:cNvPr>
          <p:cNvSpPr txBox="1"/>
          <p:nvPr/>
        </p:nvSpPr>
        <p:spPr>
          <a:xfrm>
            <a:off x="2697956" y="8293523"/>
            <a:ext cx="1490663" cy="369332"/>
          </a:xfrm>
          <a:prstGeom prst="rect">
            <a:avLst/>
          </a:prstGeom>
          <a:noFill/>
          <a:ln>
            <a:noFill/>
          </a:ln>
        </p:spPr>
        <p:txBody>
          <a:bodyPr wrap="square" rtlCol="0">
            <a:spAutoFit/>
          </a:bodyPr>
          <a:lstStyle/>
          <a:p>
            <a:r>
              <a:rPr lang="de-DE" sz="900" noProof="1"/>
              <a:t>Melden Sie sich bei Ihrem Konto an</a:t>
            </a:r>
            <a:endParaRPr lang="en-US" sz="900" noProof="1"/>
          </a:p>
        </p:txBody>
      </p:sp>
      <p:cxnSp>
        <p:nvCxnSpPr>
          <p:cNvPr id="5" name="Łącznik prosty 4">
            <a:extLst>
              <a:ext uri="{FF2B5EF4-FFF2-40B4-BE49-F238E27FC236}">
                <a16:creationId xmlns:a16="http://schemas.microsoft.com/office/drawing/2014/main" id="{781E2889-6749-8FBA-A87E-2487B47F57D1}"/>
              </a:ext>
            </a:extLst>
          </p:cNvPr>
          <p:cNvCxnSpPr>
            <a:cxnSpLocks/>
          </p:cNvCxnSpPr>
          <p:nvPr/>
        </p:nvCxnSpPr>
        <p:spPr>
          <a:xfrm>
            <a:off x="503294" y="4813905"/>
            <a:ext cx="58514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pole tekstowe 6">
            <a:extLst>
              <a:ext uri="{FF2B5EF4-FFF2-40B4-BE49-F238E27FC236}">
                <a16:creationId xmlns:a16="http://schemas.microsoft.com/office/drawing/2014/main" id="{2D3245BA-B737-2626-A9DB-94D03C2749E0}"/>
              </a:ext>
            </a:extLst>
          </p:cNvPr>
          <p:cNvSpPr txBox="1"/>
          <p:nvPr/>
        </p:nvSpPr>
        <p:spPr>
          <a:xfrm>
            <a:off x="929001" y="856179"/>
            <a:ext cx="934724" cy="276999"/>
          </a:xfrm>
          <a:prstGeom prst="rect">
            <a:avLst/>
          </a:prstGeom>
          <a:noFill/>
        </p:spPr>
        <p:txBody>
          <a:bodyPr wrap="square" rtlCol="0">
            <a:spAutoFit/>
          </a:bodyPr>
          <a:lstStyle/>
          <a:p>
            <a:r>
              <a:rPr lang="en-US" sz="1200" b="1" noProof="1">
                <a:solidFill>
                  <a:srgbClr val="055031"/>
                </a:solidFill>
              </a:rPr>
              <a:t>SCHRITT 1</a:t>
            </a:r>
          </a:p>
        </p:txBody>
      </p:sp>
      <p:sp>
        <p:nvSpPr>
          <p:cNvPr id="10" name="pole tekstowe 9">
            <a:extLst>
              <a:ext uri="{FF2B5EF4-FFF2-40B4-BE49-F238E27FC236}">
                <a16:creationId xmlns:a16="http://schemas.microsoft.com/office/drawing/2014/main" id="{03E05704-8BCE-0E93-FEEC-B2442FA097C7}"/>
              </a:ext>
            </a:extLst>
          </p:cNvPr>
          <p:cNvSpPr txBox="1"/>
          <p:nvPr/>
        </p:nvSpPr>
        <p:spPr>
          <a:xfrm>
            <a:off x="2923777" y="855806"/>
            <a:ext cx="1039019" cy="276999"/>
          </a:xfrm>
          <a:prstGeom prst="rect">
            <a:avLst/>
          </a:prstGeom>
          <a:noFill/>
        </p:spPr>
        <p:txBody>
          <a:bodyPr wrap="square" rtlCol="0">
            <a:spAutoFit/>
          </a:bodyPr>
          <a:lstStyle/>
          <a:p>
            <a:r>
              <a:rPr lang="en-US" sz="1200" b="1" noProof="1">
                <a:solidFill>
                  <a:srgbClr val="055031"/>
                </a:solidFill>
              </a:rPr>
              <a:t>SCHRITT 2</a:t>
            </a:r>
          </a:p>
        </p:txBody>
      </p:sp>
      <p:sp>
        <p:nvSpPr>
          <p:cNvPr id="11" name="pole tekstowe 10">
            <a:extLst>
              <a:ext uri="{FF2B5EF4-FFF2-40B4-BE49-F238E27FC236}">
                <a16:creationId xmlns:a16="http://schemas.microsoft.com/office/drawing/2014/main" id="{8EC03732-12FF-F274-9EB1-37BC43913AF3}"/>
              </a:ext>
            </a:extLst>
          </p:cNvPr>
          <p:cNvSpPr txBox="1"/>
          <p:nvPr/>
        </p:nvSpPr>
        <p:spPr>
          <a:xfrm>
            <a:off x="825220" y="4857113"/>
            <a:ext cx="1016993" cy="276999"/>
          </a:xfrm>
          <a:prstGeom prst="rect">
            <a:avLst/>
          </a:prstGeom>
          <a:noFill/>
        </p:spPr>
        <p:txBody>
          <a:bodyPr wrap="square" rtlCol="0">
            <a:spAutoFit/>
          </a:bodyPr>
          <a:lstStyle/>
          <a:p>
            <a:r>
              <a:rPr lang="en-US" sz="1200" b="1" noProof="1">
                <a:solidFill>
                  <a:srgbClr val="055031"/>
                </a:solidFill>
              </a:rPr>
              <a:t>SCHRITT 4</a:t>
            </a:r>
          </a:p>
        </p:txBody>
      </p:sp>
      <p:sp>
        <p:nvSpPr>
          <p:cNvPr id="12" name="pole tekstowe 11">
            <a:extLst>
              <a:ext uri="{FF2B5EF4-FFF2-40B4-BE49-F238E27FC236}">
                <a16:creationId xmlns:a16="http://schemas.microsoft.com/office/drawing/2014/main" id="{03037273-2DC2-6493-511B-3AA588C37329}"/>
              </a:ext>
            </a:extLst>
          </p:cNvPr>
          <p:cNvSpPr txBox="1"/>
          <p:nvPr/>
        </p:nvSpPr>
        <p:spPr>
          <a:xfrm>
            <a:off x="5067302" y="855806"/>
            <a:ext cx="998760" cy="276999"/>
          </a:xfrm>
          <a:prstGeom prst="rect">
            <a:avLst/>
          </a:prstGeom>
          <a:noFill/>
        </p:spPr>
        <p:txBody>
          <a:bodyPr wrap="square" rtlCol="0">
            <a:spAutoFit/>
          </a:bodyPr>
          <a:lstStyle/>
          <a:p>
            <a:r>
              <a:rPr lang="en-US" sz="1200" b="1" noProof="1">
                <a:solidFill>
                  <a:srgbClr val="055031"/>
                </a:solidFill>
              </a:rPr>
              <a:t>SCHRITT </a:t>
            </a:r>
            <a:r>
              <a:rPr lang="pl-PL" sz="1200" b="1" noProof="1">
                <a:solidFill>
                  <a:srgbClr val="055031"/>
                </a:solidFill>
              </a:rPr>
              <a:t> </a:t>
            </a:r>
            <a:r>
              <a:rPr lang="en-US" sz="1200" b="1" noProof="1">
                <a:solidFill>
                  <a:srgbClr val="055031"/>
                </a:solidFill>
              </a:rPr>
              <a:t>3</a:t>
            </a:r>
          </a:p>
        </p:txBody>
      </p:sp>
      <p:sp>
        <p:nvSpPr>
          <p:cNvPr id="13" name="pole tekstowe 12">
            <a:extLst>
              <a:ext uri="{FF2B5EF4-FFF2-40B4-BE49-F238E27FC236}">
                <a16:creationId xmlns:a16="http://schemas.microsoft.com/office/drawing/2014/main" id="{23FCE1D6-417C-7A0D-37E3-342BBD16FCE6}"/>
              </a:ext>
            </a:extLst>
          </p:cNvPr>
          <p:cNvSpPr txBox="1"/>
          <p:nvPr/>
        </p:nvSpPr>
        <p:spPr>
          <a:xfrm>
            <a:off x="2847984" y="4872969"/>
            <a:ext cx="1046464" cy="276999"/>
          </a:xfrm>
          <a:prstGeom prst="rect">
            <a:avLst/>
          </a:prstGeom>
          <a:noFill/>
        </p:spPr>
        <p:txBody>
          <a:bodyPr wrap="square" rtlCol="0">
            <a:spAutoFit/>
          </a:bodyPr>
          <a:lstStyle/>
          <a:p>
            <a:r>
              <a:rPr lang="en-US" sz="1200" b="1" noProof="1">
                <a:solidFill>
                  <a:srgbClr val="055031"/>
                </a:solidFill>
              </a:rPr>
              <a:t>SCHRITT 5</a:t>
            </a:r>
          </a:p>
        </p:txBody>
      </p:sp>
      <p:pic>
        <p:nvPicPr>
          <p:cNvPr id="14" name="Obraz 13" descr="Obraz zawierający elektronika, tekst, zrzut ekranu, multimedia&#10;&#10;Zawartość wygenerowana przez AI może być niepoprawna.">
            <a:extLst>
              <a:ext uri="{FF2B5EF4-FFF2-40B4-BE49-F238E27FC236}">
                <a16:creationId xmlns:a16="http://schemas.microsoft.com/office/drawing/2014/main" id="{EB33DEFA-F0F4-2B78-C423-A61E71610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7837" y="5077266"/>
            <a:ext cx="1624012" cy="2887132"/>
          </a:xfrm>
          <a:prstGeom prst="rect">
            <a:avLst/>
          </a:prstGeom>
        </p:spPr>
      </p:pic>
      <p:sp>
        <p:nvSpPr>
          <p:cNvPr id="15" name="pole tekstowe 14">
            <a:extLst>
              <a:ext uri="{FF2B5EF4-FFF2-40B4-BE49-F238E27FC236}">
                <a16:creationId xmlns:a16="http://schemas.microsoft.com/office/drawing/2014/main" id="{6D5972B7-4ADB-17B2-B253-701300FB9193}"/>
              </a:ext>
            </a:extLst>
          </p:cNvPr>
          <p:cNvSpPr txBox="1"/>
          <p:nvPr/>
        </p:nvSpPr>
        <p:spPr>
          <a:xfrm>
            <a:off x="5125887" y="4862826"/>
            <a:ext cx="1046464" cy="276999"/>
          </a:xfrm>
          <a:prstGeom prst="rect">
            <a:avLst/>
          </a:prstGeom>
          <a:noFill/>
        </p:spPr>
        <p:txBody>
          <a:bodyPr wrap="square" rtlCol="0">
            <a:spAutoFit/>
          </a:bodyPr>
          <a:lstStyle/>
          <a:p>
            <a:r>
              <a:rPr lang="en-US" sz="1200" b="1" noProof="1">
                <a:solidFill>
                  <a:srgbClr val="055031"/>
                </a:solidFill>
              </a:rPr>
              <a:t>SCHRITT 6</a:t>
            </a:r>
          </a:p>
        </p:txBody>
      </p:sp>
      <p:sp>
        <p:nvSpPr>
          <p:cNvPr id="16" name="pole tekstowe 15">
            <a:extLst>
              <a:ext uri="{FF2B5EF4-FFF2-40B4-BE49-F238E27FC236}">
                <a16:creationId xmlns:a16="http://schemas.microsoft.com/office/drawing/2014/main" id="{1758DB46-8FCF-7DB6-F396-88808DB20E14}"/>
              </a:ext>
            </a:extLst>
          </p:cNvPr>
          <p:cNvSpPr txBox="1"/>
          <p:nvPr/>
        </p:nvSpPr>
        <p:spPr>
          <a:xfrm>
            <a:off x="4927600" y="8246908"/>
            <a:ext cx="1308100" cy="369332"/>
          </a:xfrm>
          <a:prstGeom prst="rect">
            <a:avLst/>
          </a:prstGeom>
          <a:noFill/>
        </p:spPr>
        <p:txBody>
          <a:bodyPr wrap="square" rtlCol="0">
            <a:spAutoFit/>
          </a:bodyPr>
          <a:lstStyle/>
          <a:p>
            <a:r>
              <a:rPr lang="de-DE" sz="900" noProof="1"/>
              <a:t>Ansicht nach dem ersten Login</a:t>
            </a:r>
            <a:endParaRPr lang="en-US" sz="900" noProof="1"/>
          </a:p>
        </p:txBody>
      </p:sp>
      <p:sp>
        <p:nvSpPr>
          <p:cNvPr id="17" name="Prostokąt: zaokrąglone rogi 16">
            <a:extLst>
              <a:ext uri="{FF2B5EF4-FFF2-40B4-BE49-F238E27FC236}">
                <a16:creationId xmlns:a16="http://schemas.microsoft.com/office/drawing/2014/main" id="{A2FF54DC-4F87-024D-1161-90358F060CC3}"/>
              </a:ext>
            </a:extLst>
          </p:cNvPr>
          <p:cNvSpPr/>
          <p:nvPr/>
        </p:nvSpPr>
        <p:spPr>
          <a:xfrm>
            <a:off x="685800" y="6457950"/>
            <a:ext cx="1177925" cy="228600"/>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20" name="Tytuł 1">
            <a:extLst>
              <a:ext uri="{FF2B5EF4-FFF2-40B4-BE49-F238E27FC236}">
                <a16:creationId xmlns:a16="http://schemas.microsoft.com/office/drawing/2014/main" id="{E89F5C4D-8C04-E0A8-64B5-7288D49AA7E1}"/>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noProof="1"/>
              <a:t>1.</a:t>
            </a:r>
            <a:r>
              <a:rPr lang="pl-PL" sz="2000" b="1" noProof="1"/>
              <a:t>1</a:t>
            </a:r>
            <a:r>
              <a:rPr lang="en-US" sz="2000" b="1" noProof="1"/>
              <a:t> </a:t>
            </a:r>
            <a:r>
              <a:rPr lang="de-DE" sz="2000" b="1" noProof="1"/>
              <a:t>Ein Konto erstellen und anmelden</a:t>
            </a:r>
            <a:endParaRPr lang="en-US" sz="2000" b="1" noProof="1"/>
          </a:p>
        </p:txBody>
      </p:sp>
    </p:spTree>
    <p:extLst>
      <p:ext uri="{BB962C8B-B14F-4D97-AF65-F5344CB8AC3E}">
        <p14:creationId xmlns:p14="http://schemas.microsoft.com/office/powerpoint/2010/main" val="3487437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528332A8-F7F3-7219-B02A-8F549394895F}"/>
              </a:ext>
            </a:extLst>
          </p:cNvPr>
          <p:cNvSpPr>
            <a:spLocks noGrp="1"/>
          </p:cNvSpPr>
          <p:nvPr>
            <p:ph type="sldNum" sz="quarter" idx="12"/>
          </p:nvPr>
        </p:nvSpPr>
        <p:spPr/>
        <p:txBody>
          <a:bodyPr/>
          <a:lstStyle/>
          <a:p>
            <a:fld id="{4D56DABF-8A63-4B2A-9E77-16D458D8F15B}" type="slidenum">
              <a:rPr lang="en-US" noProof="1" smtClean="0"/>
              <a:t>4</a:t>
            </a:fld>
            <a:endParaRPr lang="en-US" noProof="1"/>
          </a:p>
        </p:txBody>
      </p:sp>
      <p:pic>
        <p:nvPicPr>
          <p:cNvPr id="9" name="Obraz 8" descr="Obraz zawierający elektronika, tekst, zrzut ekranu, multimedia&#10;&#10;Zawartość wygenerowana przez AI może być niepoprawna.">
            <a:extLst>
              <a:ext uri="{FF2B5EF4-FFF2-40B4-BE49-F238E27FC236}">
                <a16:creationId xmlns:a16="http://schemas.microsoft.com/office/drawing/2014/main" id="{EA4CA4B1-213F-82CD-B352-A59F1E633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8" y="1285875"/>
            <a:ext cx="1624012" cy="2887132"/>
          </a:xfrm>
          <a:prstGeom prst="rect">
            <a:avLst/>
          </a:prstGeom>
        </p:spPr>
      </p:pic>
      <p:sp>
        <p:nvSpPr>
          <p:cNvPr id="10" name="pole tekstowe 9">
            <a:extLst>
              <a:ext uri="{FF2B5EF4-FFF2-40B4-BE49-F238E27FC236}">
                <a16:creationId xmlns:a16="http://schemas.microsoft.com/office/drawing/2014/main" id="{4F0D7C60-1588-D0BF-FB5D-F9FB57958EB4}"/>
              </a:ext>
            </a:extLst>
          </p:cNvPr>
          <p:cNvSpPr txBox="1"/>
          <p:nvPr/>
        </p:nvSpPr>
        <p:spPr>
          <a:xfrm>
            <a:off x="581025" y="4301062"/>
            <a:ext cx="1743075" cy="646331"/>
          </a:xfrm>
          <a:prstGeom prst="rect">
            <a:avLst/>
          </a:prstGeom>
          <a:noFill/>
          <a:ln>
            <a:noFill/>
          </a:ln>
        </p:spPr>
        <p:txBody>
          <a:bodyPr wrap="square" rtlCol="0">
            <a:spAutoFit/>
          </a:bodyPr>
          <a:lstStyle/>
          <a:p>
            <a:r>
              <a:rPr lang="de-DE" sz="900" noProof="1"/>
              <a:t>Nach dem ersten Login müssen Sie ein Ladegerät hinzufügen. Um dies zu tun, drücken Sie „QR-Code scannen“</a:t>
            </a:r>
            <a:endParaRPr lang="en-US" sz="900" noProof="1"/>
          </a:p>
        </p:txBody>
      </p:sp>
      <p:sp>
        <p:nvSpPr>
          <p:cNvPr id="14" name="Prostokąt: zaokrąglone rogi 13">
            <a:extLst>
              <a:ext uri="{FF2B5EF4-FFF2-40B4-BE49-F238E27FC236}">
                <a16:creationId xmlns:a16="http://schemas.microsoft.com/office/drawing/2014/main" id="{D5021082-0F3C-D43B-A993-F216D00DB08F}"/>
              </a:ext>
            </a:extLst>
          </p:cNvPr>
          <p:cNvSpPr/>
          <p:nvPr/>
        </p:nvSpPr>
        <p:spPr>
          <a:xfrm>
            <a:off x="714375" y="3724275"/>
            <a:ext cx="659606" cy="171450"/>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highlight>
                <a:srgbClr val="FFFF00"/>
              </a:highlight>
            </a:endParaRPr>
          </a:p>
        </p:txBody>
      </p:sp>
      <p:pic>
        <p:nvPicPr>
          <p:cNvPr id="16" name="Obraz 15" descr="Obraz zawierający zrzut ekranu, Telefon komórkowy, gadżet, Przenośne urządzenie do komunikacji&#10;&#10;Zawartość wygenerowana przez AI może być niepoprawna.">
            <a:extLst>
              <a:ext uri="{FF2B5EF4-FFF2-40B4-BE49-F238E27FC236}">
                <a16:creationId xmlns:a16="http://schemas.microsoft.com/office/drawing/2014/main" id="{9918999E-24D1-9167-6C72-74D39C8D1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994" y="1285875"/>
            <a:ext cx="1624012" cy="2887132"/>
          </a:xfrm>
          <a:prstGeom prst="rect">
            <a:avLst/>
          </a:prstGeom>
        </p:spPr>
      </p:pic>
      <p:pic>
        <p:nvPicPr>
          <p:cNvPr id="18" name="Obraz 17" descr="Obraz zawierający zrzut ekranu, design&#10;&#10;Zawartość wygenerowana przez AI może być niepoprawna.">
            <a:extLst>
              <a:ext uri="{FF2B5EF4-FFF2-40B4-BE49-F238E27FC236}">
                <a16:creationId xmlns:a16="http://schemas.microsoft.com/office/drawing/2014/main" id="{3009D7CC-C1E3-ABB3-F621-DE94E2499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3000" y="1159404"/>
            <a:ext cx="3429000" cy="3429000"/>
          </a:xfrm>
          <a:prstGeom prst="rect">
            <a:avLst/>
          </a:prstGeom>
        </p:spPr>
      </p:pic>
      <p:sp>
        <p:nvSpPr>
          <p:cNvPr id="19" name="pole tekstowe 18">
            <a:extLst>
              <a:ext uri="{FF2B5EF4-FFF2-40B4-BE49-F238E27FC236}">
                <a16:creationId xmlns:a16="http://schemas.microsoft.com/office/drawing/2014/main" id="{12A66B90-7DFA-DA81-10F9-7DF6E5379728}"/>
              </a:ext>
            </a:extLst>
          </p:cNvPr>
          <p:cNvSpPr txBox="1"/>
          <p:nvPr/>
        </p:nvSpPr>
        <p:spPr>
          <a:xfrm>
            <a:off x="3683000" y="4291932"/>
            <a:ext cx="1905000" cy="923330"/>
          </a:xfrm>
          <a:prstGeom prst="rect">
            <a:avLst/>
          </a:prstGeom>
          <a:noFill/>
        </p:spPr>
        <p:txBody>
          <a:bodyPr wrap="square" rtlCol="0">
            <a:spAutoFit/>
          </a:bodyPr>
          <a:lstStyle/>
          <a:p>
            <a:r>
              <a:rPr lang="de-DE" sz="900" noProof="1"/>
              <a:t>Der nächste Schritt besteht darin, den QR-Code des Ladegeräts zu scannen. Platzieren Sie dazu den Code des Ladegeräts innerhalb des weißen Rahmens auf dem Bildschirm Ihres Telefons.</a:t>
            </a:r>
            <a:endParaRPr lang="en-US" sz="900" noProof="1"/>
          </a:p>
        </p:txBody>
      </p:sp>
      <p:cxnSp>
        <p:nvCxnSpPr>
          <p:cNvPr id="23" name="Łącznik prosty 22">
            <a:extLst>
              <a:ext uri="{FF2B5EF4-FFF2-40B4-BE49-F238E27FC236}">
                <a16:creationId xmlns:a16="http://schemas.microsoft.com/office/drawing/2014/main" id="{17CBC4AE-9986-8355-386D-2E572EF093C8}"/>
              </a:ext>
            </a:extLst>
          </p:cNvPr>
          <p:cNvCxnSpPr>
            <a:cxnSpLocks/>
          </p:cNvCxnSpPr>
          <p:nvPr/>
        </p:nvCxnSpPr>
        <p:spPr>
          <a:xfrm flipV="1">
            <a:off x="3155157" y="2328863"/>
            <a:ext cx="2038349" cy="42386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 name="Łącznik prosty 24">
            <a:extLst>
              <a:ext uri="{FF2B5EF4-FFF2-40B4-BE49-F238E27FC236}">
                <a16:creationId xmlns:a16="http://schemas.microsoft.com/office/drawing/2014/main" id="{EDA075CB-6A07-ADD7-6AA6-41AF39262F6F}"/>
              </a:ext>
            </a:extLst>
          </p:cNvPr>
          <p:cNvCxnSpPr>
            <a:cxnSpLocks/>
          </p:cNvCxnSpPr>
          <p:nvPr/>
        </p:nvCxnSpPr>
        <p:spPr>
          <a:xfrm flipV="1">
            <a:off x="3702844" y="2724150"/>
            <a:ext cx="1935956" cy="57388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33" name="Obraz 32" descr="Obraz zawierający Telefon komórkowy, tekst, gadżet, zrzut ekranu&#10;&#10;Zawartość wygenerowana przez AI może być niepoprawna.">
            <a:extLst>
              <a:ext uri="{FF2B5EF4-FFF2-40B4-BE49-F238E27FC236}">
                <a16:creationId xmlns:a16="http://schemas.microsoft.com/office/drawing/2014/main" id="{A5811593-8E97-9FB8-87F4-7676E0B47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5244" y="5563511"/>
            <a:ext cx="1624012" cy="2887132"/>
          </a:xfrm>
          <a:prstGeom prst="rect">
            <a:avLst/>
          </a:prstGeom>
        </p:spPr>
      </p:pic>
      <p:sp>
        <p:nvSpPr>
          <p:cNvPr id="34" name="pole tekstowe 33">
            <a:extLst>
              <a:ext uri="{FF2B5EF4-FFF2-40B4-BE49-F238E27FC236}">
                <a16:creationId xmlns:a16="http://schemas.microsoft.com/office/drawing/2014/main" id="{65963DAA-4491-0925-C9E5-D3F23F7E7BDC}"/>
              </a:ext>
            </a:extLst>
          </p:cNvPr>
          <p:cNvSpPr txBox="1"/>
          <p:nvPr/>
        </p:nvSpPr>
        <p:spPr>
          <a:xfrm>
            <a:off x="371078" y="6587532"/>
            <a:ext cx="2078831" cy="923330"/>
          </a:xfrm>
          <a:prstGeom prst="rect">
            <a:avLst/>
          </a:prstGeom>
          <a:noFill/>
        </p:spPr>
        <p:txBody>
          <a:bodyPr wrap="square" rtlCol="0">
            <a:spAutoFit/>
          </a:bodyPr>
          <a:lstStyle/>
          <a:p>
            <a:r>
              <a:rPr lang="de-DE" sz="900" noProof="1"/>
              <a:t>Nach dem erfolgreichen Hinzufügen des Ladegeräts werden Sie zum Hauptbildschirm weitergeleitet.</a:t>
            </a:r>
          </a:p>
          <a:p>
            <a:r>
              <a:rPr lang="de-DE" sz="900" noProof="1"/>
              <a:t>Die Ansicht kann variieren, wenn das Ladegerät mit einem Fahrzeug verbunden ist</a:t>
            </a:r>
            <a:endParaRPr lang="en-US" sz="900" noProof="1"/>
          </a:p>
        </p:txBody>
      </p:sp>
      <p:sp>
        <p:nvSpPr>
          <p:cNvPr id="3" name="pole tekstowe 2">
            <a:extLst>
              <a:ext uri="{FF2B5EF4-FFF2-40B4-BE49-F238E27FC236}">
                <a16:creationId xmlns:a16="http://schemas.microsoft.com/office/drawing/2014/main" id="{0DC1467D-F8CD-0BDB-FC37-FF6E9FAD7CCF}"/>
              </a:ext>
            </a:extLst>
          </p:cNvPr>
          <p:cNvSpPr txBox="1"/>
          <p:nvPr/>
        </p:nvSpPr>
        <p:spPr>
          <a:xfrm>
            <a:off x="838200" y="1020962"/>
            <a:ext cx="977900" cy="276999"/>
          </a:xfrm>
          <a:prstGeom prst="rect">
            <a:avLst/>
          </a:prstGeom>
          <a:noFill/>
        </p:spPr>
        <p:txBody>
          <a:bodyPr wrap="square" rtlCol="0">
            <a:spAutoFit/>
          </a:bodyPr>
          <a:lstStyle/>
          <a:p>
            <a:r>
              <a:rPr lang="en-US" sz="1200" b="1" noProof="1">
                <a:solidFill>
                  <a:srgbClr val="055031"/>
                </a:solidFill>
              </a:rPr>
              <a:t>SCHRITT 1</a:t>
            </a:r>
          </a:p>
        </p:txBody>
      </p:sp>
      <p:sp>
        <p:nvSpPr>
          <p:cNvPr id="5" name="pole tekstowe 4">
            <a:extLst>
              <a:ext uri="{FF2B5EF4-FFF2-40B4-BE49-F238E27FC236}">
                <a16:creationId xmlns:a16="http://schemas.microsoft.com/office/drawing/2014/main" id="{0C551467-846F-F04E-FF62-BFC2F9FB7A73}"/>
              </a:ext>
            </a:extLst>
          </p:cNvPr>
          <p:cNvSpPr txBox="1"/>
          <p:nvPr/>
        </p:nvSpPr>
        <p:spPr>
          <a:xfrm>
            <a:off x="4209255" y="1009437"/>
            <a:ext cx="1015207" cy="276999"/>
          </a:xfrm>
          <a:prstGeom prst="rect">
            <a:avLst/>
          </a:prstGeom>
          <a:noFill/>
        </p:spPr>
        <p:txBody>
          <a:bodyPr wrap="square" rtlCol="0">
            <a:spAutoFit/>
          </a:bodyPr>
          <a:lstStyle/>
          <a:p>
            <a:r>
              <a:rPr lang="en-US" sz="1200" b="1" noProof="1">
                <a:solidFill>
                  <a:srgbClr val="055031"/>
                </a:solidFill>
              </a:rPr>
              <a:t>SCHRITT 2</a:t>
            </a:r>
          </a:p>
        </p:txBody>
      </p:sp>
      <p:cxnSp>
        <p:nvCxnSpPr>
          <p:cNvPr id="17" name="Łącznik prosty 16">
            <a:extLst>
              <a:ext uri="{FF2B5EF4-FFF2-40B4-BE49-F238E27FC236}">
                <a16:creationId xmlns:a16="http://schemas.microsoft.com/office/drawing/2014/main" id="{AE513206-D585-654A-BC19-8BE0D627C539}"/>
              </a:ext>
            </a:extLst>
          </p:cNvPr>
          <p:cNvCxnSpPr/>
          <p:nvPr/>
        </p:nvCxnSpPr>
        <p:spPr>
          <a:xfrm>
            <a:off x="333721" y="5286737"/>
            <a:ext cx="60732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ytuł 1">
            <a:extLst>
              <a:ext uri="{FF2B5EF4-FFF2-40B4-BE49-F238E27FC236}">
                <a16:creationId xmlns:a16="http://schemas.microsoft.com/office/drawing/2014/main" id="{63105260-77C2-90DF-AE19-A73C73C7825E}"/>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noProof="1"/>
              <a:t>1.2 Ein Ladegerät hinzufügen</a:t>
            </a:r>
          </a:p>
        </p:txBody>
      </p:sp>
    </p:spTree>
    <p:extLst>
      <p:ext uri="{BB962C8B-B14F-4D97-AF65-F5344CB8AC3E}">
        <p14:creationId xmlns:p14="http://schemas.microsoft.com/office/powerpoint/2010/main" val="2913922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28182B4A-98FF-ABA4-907D-0B23CA123874}"/>
              </a:ext>
            </a:extLst>
          </p:cNvPr>
          <p:cNvSpPr>
            <a:spLocks noGrp="1"/>
          </p:cNvSpPr>
          <p:nvPr>
            <p:ph type="sldNum" sz="quarter" idx="12"/>
          </p:nvPr>
        </p:nvSpPr>
        <p:spPr/>
        <p:txBody>
          <a:bodyPr/>
          <a:lstStyle/>
          <a:p>
            <a:fld id="{4D56DABF-8A63-4B2A-9E77-16D458D8F15B}" type="slidenum">
              <a:rPr lang="en-US" noProof="1" smtClean="0"/>
              <a:t>5</a:t>
            </a:fld>
            <a:endParaRPr lang="en-US" noProof="1"/>
          </a:p>
        </p:txBody>
      </p:sp>
      <p:pic>
        <p:nvPicPr>
          <p:cNvPr id="5" name="Obraz 4" descr="Obraz zawierający Telefon komórkowy, tekst, gadżet, zrzut ekranu&#10;&#10;Zawartość wygenerowana przez AI może być niepoprawna.">
            <a:extLst>
              <a:ext uri="{FF2B5EF4-FFF2-40B4-BE49-F238E27FC236}">
                <a16:creationId xmlns:a16="http://schemas.microsoft.com/office/drawing/2014/main" id="{629AF924-B055-7B90-8C45-3D95749B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23" y="1773987"/>
            <a:ext cx="1624012" cy="2887132"/>
          </a:xfrm>
          <a:prstGeom prst="rect">
            <a:avLst/>
          </a:prstGeom>
        </p:spPr>
      </p:pic>
      <p:sp>
        <p:nvSpPr>
          <p:cNvPr id="7" name="pole tekstowe 6">
            <a:extLst>
              <a:ext uri="{FF2B5EF4-FFF2-40B4-BE49-F238E27FC236}">
                <a16:creationId xmlns:a16="http://schemas.microsoft.com/office/drawing/2014/main" id="{8FE6D150-5F3D-B677-6870-716D3F7020C8}"/>
              </a:ext>
            </a:extLst>
          </p:cNvPr>
          <p:cNvSpPr txBox="1"/>
          <p:nvPr/>
        </p:nvSpPr>
        <p:spPr>
          <a:xfrm>
            <a:off x="841652" y="1511019"/>
            <a:ext cx="1014475" cy="276999"/>
          </a:xfrm>
          <a:prstGeom prst="rect">
            <a:avLst/>
          </a:prstGeom>
          <a:noFill/>
        </p:spPr>
        <p:txBody>
          <a:bodyPr wrap="square" rtlCol="0">
            <a:spAutoFit/>
          </a:bodyPr>
          <a:lstStyle/>
          <a:p>
            <a:r>
              <a:rPr lang="en-US" sz="1200" b="1" noProof="1">
                <a:solidFill>
                  <a:srgbClr val="055031"/>
                </a:solidFill>
              </a:rPr>
              <a:t>SCHRITT 1</a:t>
            </a:r>
          </a:p>
        </p:txBody>
      </p:sp>
      <p:pic>
        <p:nvPicPr>
          <p:cNvPr id="8" name="Obraz 7" descr="Obraz zawierający elektronika, tekst, zrzut ekranu, Telefon komórkowy&#10;&#10;Zawartość wygenerowana przez AI może być niepoprawna.">
            <a:extLst>
              <a:ext uri="{FF2B5EF4-FFF2-40B4-BE49-F238E27FC236}">
                <a16:creationId xmlns:a16="http://schemas.microsoft.com/office/drawing/2014/main" id="{2C25A7C2-3C46-467F-7BB4-FA8FF1FFE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237" y="1749208"/>
            <a:ext cx="1637950" cy="2911911"/>
          </a:xfrm>
          <a:prstGeom prst="rect">
            <a:avLst/>
          </a:prstGeom>
        </p:spPr>
      </p:pic>
      <p:sp>
        <p:nvSpPr>
          <p:cNvPr id="9" name="pole tekstowe 8">
            <a:extLst>
              <a:ext uri="{FF2B5EF4-FFF2-40B4-BE49-F238E27FC236}">
                <a16:creationId xmlns:a16="http://schemas.microsoft.com/office/drawing/2014/main" id="{BFD12C09-6AEF-DBD5-1C07-75712477BDA8}"/>
              </a:ext>
            </a:extLst>
          </p:cNvPr>
          <p:cNvSpPr txBox="1"/>
          <p:nvPr/>
        </p:nvSpPr>
        <p:spPr>
          <a:xfrm>
            <a:off x="2188636" y="2135679"/>
            <a:ext cx="2373951" cy="369332"/>
          </a:xfrm>
          <a:prstGeom prst="rect">
            <a:avLst/>
          </a:prstGeom>
          <a:noFill/>
        </p:spPr>
        <p:txBody>
          <a:bodyPr wrap="square" rtlCol="0">
            <a:spAutoFit/>
          </a:bodyPr>
          <a:lstStyle/>
          <a:p>
            <a:r>
              <a:rPr lang="de-DE" sz="900" noProof="1"/>
              <a:t>Um eine weitere Ladestation hinzuzufügen, klicke auf den Namen der Ladestation</a:t>
            </a:r>
            <a:endParaRPr lang="en-US" sz="900" noProof="1"/>
          </a:p>
        </p:txBody>
      </p:sp>
      <p:sp>
        <p:nvSpPr>
          <p:cNvPr id="10" name="Prostokąt: zaokrąglone rogi 9">
            <a:extLst>
              <a:ext uri="{FF2B5EF4-FFF2-40B4-BE49-F238E27FC236}">
                <a16:creationId xmlns:a16="http://schemas.microsoft.com/office/drawing/2014/main" id="{6FAF6FFB-A64E-AF3D-3AEA-3960E79AE606}"/>
              </a:ext>
            </a:extLst>
          </p:cNvPr>
          <p:cNvSpPr/>
          <p:nvPr/>
        </p:nvSpPr>
        <p:spPr>
          <a:xfrm>
            <a:off x="1440793" y="1943294"/>
            <a:ext cx="342142" cy="154698"/>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cxnSp>
        <p:nvCxnSpPr>
          <p:cNvPr id="11" name="Łącznik prosty 10">
            <a:extLst>
              <a:ext uri="{FF2B5EF4-FFF2-40B4-BE49-F238E27FC236}">
                <a16:creationId xmlns:a16="http://schemas.microsoft.com/office/drawing/2014/main" id="{34934DD4-335E-90F0-D8CF-B5EC123231A6}"/>
              </a:ext>
            </a:extLst>
          </p:cNvPr>
          <p:cNvCxnSpPr>
            <a:cxnSpLocks/>
            <a:stCxn id="9" idx="1"/>
            <a:endCxn id="10" idx="3"/>
          </p:cNvCxnSpPr>
          <p:nvPr/>
        </p:nvCxnSpPr>
        <p:spPr>
          <a:xfrm flipH="1" flipV="1">
            <a:off x="1782935" y="2020643"/>
            <a:ext cx="405701" cy="29970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pole tekstowe 11">
            <a:extLst>
              <a:ext uri="{FF2B5EF4-FFF2-40B4-BE49-F238E27FC236}">
                <a16:creationId xmlns:a16="http://schemas.microsoft.com/office/drawing/2014/main" id="{FE58C09E-2547-E8D6-8EBC-B17DD0893F22}"/>
              </a:ext>
            </a:extLst>
          </p:cNvPr>
          <p:cNvSpPr txBox="1"/>
          <p:nvPr/>
        </p:nvSpPr>
        <p:spPr>
          <a:xfrm>
            <a:off x="2166764" y="3338036"/>
            <a:ext cx="2417696" cy="923330"/>
          </a:xfrm>
          <a:prstGeom prst="rect">
            <a:avLst/>
          </a:prstGeom>
          <a:noFill/>
        </p:spPr>
        <p:txBody>
          <a:bodyPr wrap="square" rtlCol="0">
            <a:spAutoFit/>
          </a:bodyPr>
          <a:lstStyle/>
          <a:p>
            <a:r>
              <a:rPr lang="en-US" sz="900" noProof="1"/>
              <a:t>Eine Liste der Ihrem Konto hinzugefügten Ladegeräte wird angezeigt.</a:t>
            </a:r>
          </a:p>
          <a:p>
            <a:endParaRPr lang="en-US" sz="900" noProof="1"/>
          </a:p>
          <a:p>
            <a:r>
              <a:rPr lang="de-DE" sz="900" noProof="1"/>
              <a:t>Um ein weiteres hinzuzufügen, tippen Sie auf „QR-Code scannen“ und folgen Sie den gleichen Schritten wie zuvor</a:t>
            </a:r>
            <a:r>
              <a:rPr lang="en-US" sz="900" noProof="1"/>
              <a:t>.</a:t>
            </a:r>
          </a:p>
        </p:txBody>
      </p:sp>
      <p:sp>
        <p:nvSpPr>
          <p:cNvPr id="13" name="Prostokąt: zaokrąglone rogi 12">
            <a:extLst>
              <a:ext uri="{FF2B5EF4-FFF2-40B4-BE49-F238E27FC236}">
                <a16:creationId xmlns:a16="http://schemas.microsoft.com/office/drawing/2014/main" id="{5175F7F8-7BF6-848C-76D0-28F1F6D9AA97}"/>
              </a:ext>
            </a:extLst>
          </p:cNvPr>
          <p:cNvSpPr/>
          <p:nvPr/>
        </p:nvSpPr>
        <p:spPr>
          <a:xfrm>
            <a:off x="4951170" y="3207273"/>
            <a:ext cx="616365" cy="124059"/>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cxnSp>
        <p:nvCxnSpPr>
          <p:cNvPr id="14" name="Łącznik prosty 13">
            <a:extLst>
              <a:ext uri="{FF2B5EF4-FFF2-40B4-BE49-F238E27FC236}">
                <a16:creationId xmlns:a16="http://schemas.microsoft.com/office/drawing/2014/main" id="{29CCE4F1-2D3B-1026-66DF-4099EAD1138A}"/>
              </a:ext>
            </a:extLst>
          </p:cNvPr>
          <p:cNvCxnSpPr>
            <a:cxnSpLocks/>
            <a:endCxn id="13" idx="1"/>
          </p:cNvCxnSpPr>
          <p:nvPr/>
        </p:nvCxnSpPr>
        <p:spPr>
          <a:xfrm flipV="1">
            <a:off x="4398186" y="3269303"/>
            <a:ext cx="552984" cy="45485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5" name="pole tekstowe 14">
            <a:extLst>
              <a:ext uri="{FF2B5EF4-FFF2-40B4-BE49-F238E27FC236}">
                <a16:creationId xmlns:a16="http://schemas.microsoft.com/office/drawing/2014/main" id="{FE1DB911-2926-D263-7A4C-650E12215D5E}"/>
              </a:ext>
            </a:extLst>
          </p:cNvPr>
          <p:cNvSpPr txBox="1"/>
          <p:nvPr/>
        </p:nvSpPr>
        <p:spPr>
          <a:xfrm>
            <a:off x="5063514" y="1511019"/>
            <a:ext cx="1008041" cy="276999"/>
          </a:xfrm>
          <a:prstGeom prst="rect">
            <a:avLst/>
          </a:prstGeom>
          <a:noFill/>
        </p:spPr>
        <p:txBody>
          <a:bodyPr wrap="square" rtlCol="0">
            <a:spAutoFit/>
          </a:bodyPr>
          <a:lstStyle/>
          <a:p>
            <a:r>
              <a:rPr lang="en-US" sz="1200" b="1" noProof="1">
                <a:solidFill>
                  <a:srgbClr val="055031"/>
                </a:solidFill>
              </a:rPr>
              <a:t>SCHRITT 2</a:t>
            </a:r>
          </a:p>
        </p:txBody>
      </p:sp>
      <p:sp>
        <p:nvSpPr>
          <p:cNvPr id="21" name="Tytuł 1">
            <a:extLst>
              <a:ext uri="{FF2B5EF4-FFF2-40B4-BE49-F238E27FC236}">
                <a16:creationId xmlns:a16="http://schemas.microsoft.com/office/drawing/2014/main" id="{3DFB59F9-A404-A667-0098-12C7A710CE58}"/>
              </a:ext>
            </a:extLst>
          </p:cNvPr>
          <p:cNvSpPr txBox="1">
            <a:spLocks/>
          </p:cNvSpPr>
          <p:nvPr/>
        </p:nvSpPr>
        <p:spPr>
          <a:xfrm>
            <a:off x="400224" y="4866621"/>
            <a:ext cx="5915025" cy="577131"/>
          </a:xfrm>
          <a:prstGeom prst="rect">
            <a:avLst/>
          </a:prstGeom>
          <a:ln>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noProof="1"/>
              <a:t>2. </a:t>
            </a:r>
            <a:r>
              <a:rPr lang="en-US" sz="2000" b="1" noProof="1"/>
              <a:t>Hauptansicht der Anwendung</a:t>
            </a:r>
          </a:p>
        </p:txBody>
      </p:sp>
      <p:pic>
        <p:nvPicPr>
          <p:cNvPr id="22" name="Obraz 21" descr="Obraz zawierający Telefon komórkowy, tekst, gadżet, zrzut ekranu&#10;&#10;Zawartość wygenerowana przez AI może być niepoprawna.">
            <a:extLst>
              <a:ext uri="{FF2B5EF4-FFF2-40B4-BE49-F238E27FC236}">
                <a16:creationId xmlns:a16="http://schemas.microsoft.com/office/drawing/2014/main" id="{F33D111E-5C27-40CA-7941-303055542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03" y="6468220"/>
            <a:ext cx="1204863" cy="2141979"/>
          </a:xfrm>
          <a:prstGeom prst="rect">
            <a:avLst/>
          </a:prstGeom>
        </p:spPr>
      </p:pic>
      <p:sp>
        <p:nvSpPr>
          <p:cNvPr id="23" name="pole tekstowe 22">
            <a:extLst>
              <a:ext uri="{FF2B5EF4-FFF2-40B4-BE49-F238E27FC236}">
                <a16:creationId xmlns:a16="http://schemas.microsoft.com/office/drawing/2014/main" id="{7DF66005-9F0C-F5D2-E557-7E367E64EA9C}"/>
              </a:ext>
            </a:extLst>
          </p:cNvPr>
          <p:cNvSpPr txBox="1"/>
          <p:nvPr/>
        </p:nvSpPr>
        <p:spPr>
          <a:xfrm>
            <a:off x="434490" y="8615085"/>
            <a:ext cx="1828800" cy="369332"/>
          </a:xfrm>
          <a:prstGeom prst="rect">
            <a:avLst/>
          </a:prstGeom>
          <a:noFill/>
        </p:spPr>
        <p:txBody>
          <a:bodyPr wrap="square" rtlCol="0">
            <a:spAutoFit/>
          </a:bodyPr>
          <a:lstStyle/>
          <a:p>
            <a:r>
              <a:rPr lang="de-DE" sz="900" noProof="1"/>
              <a:t>Ansicht, wenn der Ladestecker vom Auto getrennt ist</a:t>
            </a:r>
            <a:endParaRPr lang="en-US" sz="900" noProof="1"/>
          </a:p>
        </p:txBody>
      </p:sp>
      <p:sp>
        <p:nvSpPr>
          <p:cNvPr id="24" name="pole tekstowe 23">
            <a:extLst>
              <a:ext uri="{FF2B5EF4-FFF2-40B4-BE49-F238E27FC236}">
                <a16:creationId xmlns:a16="http://schemas.microsoft.com/office/drawing/2014/main" id="{6CEE91C4-FC47-CEE1-1FA2-A3FFD1B4D398}"/>
              </a:ext>
            </a:extLst>
          </p:cNvPr>
          <p:cNvSpPr txBox="1"/>
          <p:nvPr/>
        </p:nvSpPr>
        <p:spPr>
          <a:xfrm>
            <a:off x="2633900" y="8628988"/>
            <a:ext cx="1764286" cy="507831"/>
          </a:xfrm>
          <a:prstGeom prst="rect">
            <a:avLst/>
          </a:prstGeom>
          <a:noFill/>
        </p:spPr>
        <p:txBody>
          <a:bodyPr wrap="square" rtlCol="0">
            <a:spAutoFit/>
          </a:bodyPr>
          <a:lstStyle/>
          <a:p>
            <a:r>
              <a:rPr lang="de-DE" sz="900" noProof="1"/>
              <a:t>Ansicht, wenn der Ladestecker während des Ladevorgangs mit dem Fahrzeug verbunden ist</a:t>
            </a:r>
            <a:endParaRPr lang="en-US" sz="900" noProof="1"/>
          </a:p>
        </p:txBody>
      </p:sp>
      <p:sp>
        <p:nvSpPr>
          <p:cNvPr id="25" name="pole tekstowe 24">
            <a:extLst>
              <a:ext uri="{FF2B5EF4-FFF2-40B4-BE49-F238E27FC236}">
                <a16:creationId xmlns:a16="http://schemas.microsoft.com/office/drawing/2014/main" id="{02EBDFC3-2383-3FE9-2C9D-8D5DDDA12418}"/>
              </a:ext>
            </a:extLst>
          </p:cNvPr>
          <p:cNvSpPr txBox="1"/>
          <p:nvPr/>
        </p:nvSpPr>
        <p:spPr>
          <a:xfrm>
            <a:off x="4748563" y="8628989"/>
            <a:ext cx="1828800" cy="507831"/>
          </a:xfrm>
          <a:prstGeom prst="rect">
            <a:avLst/>
          </a:prstGeom>
          <a:noFill/>
        </p:spPr>
        <p:txBody>
          <a:bodyPr wrap="square" rtlCol="0">
            <a:spAutoFit/>
          </a:bodyPr>
          <a:lstStyle/>
          <a:p>
            <a:r>
              <a:rPr lang="de-DE" sz="900" noProof="1"/>
              <a:t>Ansicht, wenn der Ladestecker mit dem Fahrzeug verbunden ist und das Laden geplant ist</a:t>
            </a:r>
            <a:endParaRPr lang="en-US" sz="900" noProof="1"/>
          </a:p>
        </p:txBody>
      </p:sp>
      <p:pic>
        <p:nvPicPr>
          <p:cNvPr id="26" name="Obraz 25" descr="Obraz zawierający elektronika, tekst, zrzut ekranu, Telefon komórkowy&#10;&#10;Zawartość wygenerowana przez AI może być niepoprawna.">
            <a:extLst>
              <a:ext uri="{FF2B5EF4-FFF2-40B4-BE49-F238E27FC236}">
                <a16:creationId xmlns:a16="http://schemas.microsoft.com/office/drawing/2014/main" id="{BF795FDE-99E2-4630-353E-87D557C99A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106" y="6468222"/>
            <a:ext cx="1204863" cy="2141978"/>
          </a:xfrm>
          <a:prstGeom prst="rect">
            <a:avLst/>
          </a:prstGeom>
        </p:spPr>
      </p:pic>
      <p:pic>
        <p:nvPicPr>
          <p:cNvPr id="27" name="Obraz 26" descr="Obraz zawierający Telefon komórkowy, gadżet, zrzut ekranu, multimedia&#10;&#10;Zawartość wygenerowana przez AI może być niepoprawna.">
            <a:extLst>
              <a:ext uri="{FF2B5EF4-FFF2-40B4-BE49-F238E27FC236}">
                <a16:creationId xmlns:a16="http://schemas.microsoft.com/office/drawing/2014/main" id="{2AB48F54-E4D7-F610-720F-4ABA8FE0A0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5304" y="6468220"/>
            <a:ext cx="1204864" cy="2141980"/>
          </a:xfrm>
          <a:prstGeom prst="rect">
            <a:avLst/>
          </a:prstGeom>
        </p:spPr>
      </p:pic>
      <p:sp>
        <p:nvSpPr>
          <p:cNvPr id="28" name="pole tekstowe 27">
            <a:extLst>
              <a:ext uri="{FF2B5EF4-FFF2-40B4-BE49-F238E27FC236}">
                <a16:creationId xmlns:a16="http://schemas.microsoft.com/office/drawing/2014/main" id="{121C1182-77A4-156B-83C3-F75A2058D10E}"/>
              </a:ext>
            </a:extLst>
          </p:cNvPr>
          <p:cNvSpPr txBox="1"/>
          <p:nvPr/>
        </p:nvSpPr>
        <p:spPr>
          <a:xfrm>
            <a:off x="400223" y="5608649"/>
            <a:ext cx="5769746" cy="646331"/>
          </a:xfrm>
          <a:prstGeom prst="rect">
            <a:avLst/>
          </a:prstGeom>
          <a:noFill/>
          <a:ln>
            <a:noFill/>
          </a:ln>
        </p:spPr>
        <p:txBody>
          <a:bodyPr wrap="square" rtlCol="0">
            <a:spAutoFit/>
          </a:bodyPr>
          <a:lstStyle/>
          <a:p>
            <a:r>
              <a:rPr lang="en-US" sz="1200" noProof="1"/>
              <a:t>Unten sind drei verschiedene Ansichten des Hauptbildschirms dargestellt. Jeder Bildschirm enthält klare Mitteilungen und Symbole, die den Benutzer über den aktuellen Status informieren</a:t>
            </a:r>
          </a:p>
        </p:txBody>
      </p:sp>
      <p:sp>
        <p:nvSpPr>
          <p:cNvPr id="17" name="Tytuł 1">
            <a:extLst>
              <a:ext uri="{FF2B5EF4-FFF2-40B4-BE49-F238E27FC236}">
                <a16:creationId xmlns:a16="http://schemas.microsoft.com/office/drawing/2014/main" id="{B5D887F0-C895-A962-9217-63DA255B7A06}"/>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noProof="1"/>
              <a:t>1.3 Weitere Ladegeräte hinzufügen</a:t>
            </a:r>
          </a:p>
        </p:txBody>
      </p:sp>
    </p:spTree>
    <p:extLst>
      <p:ext uri="{BB962C8B-B14F-4D97-AF65-F5344CB8AC3E}">
        <p14:creationId xmlns:p14="http://schemas.microsoft.com/office/powerpoint/2010/main" val="1340105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56957EB4-98E3-3895-4907-A913D7786432}"/>
              </a:ext>
            </a:extLst>
          </p:cNvPr>
          <p:cNvSpPr>
            <a:spLocks noGrp="1"/>
          </p:cNvSpPr>
          <p:nvPr>
            <p:ph type="sldNum" sz="quarter" idx="12"/>
          </p:nvPr>
        </p:nvSpPr>
        <p:spPr/>
        <p:txBody>
          <a:bodyPr/>
          <a:lstStyle/>
          <a:p>
            <a:fld id="{4D56DABF-8A63-4B2A-9E77-16D458D8F15B}" type="slidenum">
              <a:rPr lang="en-US" noProof="1" smtClean="0"/>
              <a:t>6</a:t>
            </a:fld>
            <a:endParaRPr lang="en-US" noProof="1"/>
          </a:p>
        </p:txBody>
      </p:sp>
      <p:pic>
        <p:nvPicPr>
          <p:cNvPr id="5" name="Obraz 4" descr="Obraz zawierający Telefon komórkowy, gadżet, zrzut ekranu, multimedia&#10;&#10;Zawartość wygenerowana przez AI może być niepoprawna.">
            <a:extLst>
              <a:ext uri="{FF2B5EF4-FFF2-40B4-BE49-F238E27FC236}">
                <a16:creationId xmlns:a16="http://schemas.microsoft.com/office/drawing/2014/main" id="{9ECDEB05-294F-7EAB-1972-993E8E108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680" y="1357196"/>
            <a:ext cx="2022640" cy="3595804"/>
          </a:xfrm>
          <a:prstGeom prst="rect">
            <a:avLst/>
          </a:prstGeom>
        </p:spPr>
      </p:pic>
      <p:sp>
        <p:nvSpPr>
          <p:cNvPr id="6" name="pole tekstowe 5">
            <a:extLst>
              <a:ext uri="{FF2B5EF4-FFF2-40B4-BE49-F238E27FC236}">
                <a16:creationId xmlns:a16="http://schemas.microsoft.com/office/drawing/2014/main" id="{71CA3E3F-8D32-E1D0-BCC9-351CF0D21C1F}"/>
              </a:ext>
            </a:extLst>
          </p:cNvPr>
          <p:cNvSpPr txBox="1"/>
          <p:nvPr/>
        </p:nvSpPr>
        <p:spPr>
          <a:xfrm>
            <a:off x="2586037" y="4567408"/>
            <a:ext cx="276225" cy="338554"/>
          </a:xfrm>
          <a:prstGeom prst="rect">
            <a:avLst/>
          </a:prstGeom>
          <a:noFill/>
        </p:spPr>
        <p:txBody>
          <a:bodyPr wrap="square" rtlCol="0">
            <a:spAutoFit/>
          </a:bodyPr>
          <a:lstStyle/>
          <a:p>
            <a:r>
              <a:rPr lang="en-US" sz="1600" noProof="1">
                <a:solidFill>
                  <a:srgbClr val="FFFF00"/>
                </a:solidFill>
              </a:rPr>
              <a:t>1</a:t>
            </a:r>
          </a:p>
        </p:txBody>
      </p:sp>
      <p:sp>
        <p:nvSpPr>
          <p:cNvPr id="7" name="pole tekstowe 6">
            <a:extLst>
              <a:ext uri="{FF2B5EF4-FFF2-40B4-BE49-F238E27FC236}">
                <a16:creationId xmlns:a16="http://schemas.microsoft.com/office/drawing/2014/main" id="{F1B9AB3F-EBF8-DAE8-AA23-C9072AA7F820}"/>
              </a:ext>
            </a:extLst>
          </p:cNvPr>
          <p:cNvSpPr txBox="1"/>
          <p:nvPr/>
        </p:nvSpPr>
        <p:spPr>
          <a:xfrm>
            <a:off x="2897981" y="4567408"/>
            <a:ext cx="300037" cy="338554"/>
          </a:xfrm>
          <a:prstGeom prst="rect">
            <a:avLst/>
          </a:prstGeom>
          <a:noFill/>
        </p:spPr>
        <p:txBody>
          <a:bodyPr wrap="square" rtlCol="0">
            <a:spAutoFit/>
          </a:bodyPr>
          <a:lstStyle/>
          <a:p>
            <a:r>
              <a:rPr lang="en-US" sz="1600" noProof="1">
                <a:solidFill>
                  <a:srgbClr val="FFFF00"/>
                </a:solidFill>
              </a:rPr>
              <a:t>2</a:t>
            </a:r>
          </a:p>
        </p:txBody>
      </p:sp>
      <p:sp>
        <p:nvSpPr>
          <p:cNvPr id="8" name="pole tekstowe 7">
            <a:extLst>
              <a:ext uri="{FF2B5EF4-FFF2-40B4-BE49-F238E27FC236}">
                <a16:creationId xmlns:a16="http://schemas.microsoft.com/office/drawing/2014/main" id="{8293CA9F-84FE-2128-CD4F-7FBC2AAD2202}"/>
              </a:ext>
            </a:extLst>
          </p:cNvPr>
          <p:cNvSpPr txBox="1"/>
          <p:nvPr/>
        </p:nvSpPr>
        <p:spPr>
          <a:xfrm>
            <a:off x="3480594" y="4567408"/>
            <a:ext cx="304800" cy="338554"/>
          </a:xfrm>
          <a:prstGeom prst="rect">
            <a:avLst/>
          </a:prstGeom>
          <a:noFill/>
        </p:spPr>
        <p:txBody>
          <a:bodyPr wrap="square" rtlCol="0">
            <a:spAutoFit/>
          </a:bodyPr>
          <a:lstStyle/>
          <a:p>
            <a:r>
              <a:rPr lang="en-US" sz="1600" noProof="1">
                <a:solidFill>
                  <a:srgbClr val="FFFF00"/>
                </a:solidFill>
              </a:rPr>
              <a:t>3</a:t>
            </a:r>
          </a:p>
        </p:txBody>
      </p:sp>
      <p:sp>
        <p:nvSpPr>
          <p:cNvPr id="9" name="pole tekstowe 8">
            <a:extLst>
              <a:ext uri="{FF2B5EF4-FFF2-40B4-BE49-F238E27FC236}">
                <a16:creationId xmlns:a16="http://schemas.microsoft.com/office/drawing/2014/main" id="{0B2EB825-6195-4398-21C3-992E19963388}"/>
              </a:ext>
            </a:extLst>
          </p:cNvPr>
          <p:cNvSpPr txBox="1"/>
          <p:nvPr/>
        </p:nvSpPr>
        <p:spPr>
          <a:xfrm>
            <a:off x="3785394" y="4567408"/>
            <a:ext cx="381000" cy="338554"/>
          </a:xfrm>
          <a:prstGeom prst="rect">
            <a:avLst/>
          </a:prstGeom>
          <a:noFill/>
        </p:spPr>
        <p:txBody>
          <a:bodyPr wrap="square" rtlCol="0">
            <a:spAutoFit/>
          </a:bodyPr>
          <a:lstStyle/>
          <a:p>
            <a:r>
              <a:rPr lang="en-US" sz="1600" noProof="1">
                <a:solidFill>
                  <a:srgbClr val="FFFF00"/>
                </a:solidFill>
              </a:rPr>
              <a:t>4</a:t>
            </a:r>
          </a:p>
        </p:txBody>
      </p:sp>
      <p:sp>
        <p:nvSpPr>
          <p:cNvPr id="10" name="pole tekstowe 9">
            <a:extLst>
              <a:ext uri="{FF2B5EF4-FFF2-40B4-BE49-F238E27FC236}">
                <a16:creationId xmlns:a16="http://schemas.microsoft.com/office/drawing/2014/main" id="{F0270D94-591E-6A17-AA93-989A0E14EB22}"/>
              </a:ext>
            </a:extLst>
          </p:cNvPr>
          <p:cNvSpPr txBox="1"/>
          <p:nvPr/>
        </p:nvSpPr>
        <p:spPr>
          <a:xfrm>
            <a:off x="2676525" y="3800475"/>
            <a:ext cx="371475" cy="338554"/>
          </a:xfrm>
          <a:prstGeom prst="rect">
            <a:avLst/>
          </a:prstGeom>
          <a:noFill/>
        </p:spPr>
        <p:txBody>
          <a:bodyPr wrap="square" rtlCol="0">
            <a:spAutoFit/>
          </a:bodyPr>
          <a:lstStyle/>
          <a:p>
            <a:r>
              <a:rPr lang="en-US" sz="1600" noProof="1">
                <a:solidFill>
                  <a:srgbClr val="FFFF00"/>
                </a:solidFill>
              </a:rPr>
              <a:t>5</a:t>
            </a:r>
          </a:p>
        </p:txBody>
      </p:sp>
      <p:sp>
        <p:nvSpPr>
          <p:cNvPr id="11" name="pole tekstowe 10">
            <a:extLst>
              <a:ext uri="{FF2B5EF4-FFF2-40B4-BE49-F238E27FC236}">
                <a16:creationId xmlns:a16="http://schemas.microsoft.com/office/drawing/2014/main" id="{B58E9DC9-567F-8BC5-AAB5-2E72A985C195}"/>
              </a:ext>
            </a:extLst>
          </p:cNvPr>
          <p:cNvSpPr txBox="1"/>
          <p:nvPr/>
        </p:nvSpPr>
        <p:spPr>
          <a:xfrm>
            <a:off x="3090068" y="3800475"/>
            <a:ext cx="371475" cy="338554"/>
          </a:xfrm>
          <a:prstGeom prst="rect">
            <a:avLst/>
          </a:prstGeom>
          <a:noFill/>
        </p:spPr>
        <p:txBody>
          <a:bodyPr wrap="square" rtlCol="0">
            <a:spAutoFit/>
          </a:bodyPr>
          <a:lstStyle/>
          <a:p>
            <a:r>
              <a:rPr lang="en-US" sz="1600" noProof="1">
                <a:solidFill>
                  <a:srgbClr val="FFFF00"/>
                </a:solidFill>
              </a:rPr>
              <a:t>6</a:t>
            </a:r>
          </a:p>
        </p:txBody>
      </p:sp>
      <p:sp>
        <p:nvSpPr>
          <p:cNvPr id="12" name="pole tekstowe 11">
            <a:extLst>
              <a:ext uri="{FF2B5EF4-FFF2-40B4-BE49-F238E27FC236}">
                <a16:creationId xmlns:a16="http://schemas.microsoft.com/office/drawing/2014/main" id="{CA562787-E717-9D4F-D30C-FF44FE2F7086}"/>
              </a:ext>
            </a:extLst>
          </p:cNvPr>
          <p:cNvSpPr txBox="1"/>
          <p:nvPr/>
        </p:nvSpPr>
        <p:spPr>
          <a:xfrm>
            <a:off x="3624264" y="3800475"/>
            <a:ext cx="371475" cy="338554"/>
          </a:xfrm>
          <a:prstGeom prst="rect">
            <a:avLst/>
          </a:prstGeom>
          <a:noFill/>
        </p:spPr>
        <p:txBody>
          <a:bodyPr wrap="square" rtlCol="0">
            <a:spAutoFit/>
          </a:bodyPr>
          <a:lstStyle/>
          <a:p>
            <a:r>
              <a:rPr lang="en-US" sz="1600" noProof="1">
                <a:solidFill>
                  <a:srgbClr val="FFFF00"/>
                </a:solidFill>
              </a:rPr>
              <a:t>7</a:t>
            </a:r>
          </a:p>
        </p:txBody>
      </p:sp>
      <p:sp>
        <p:nvSpPr>
          <p:cNvPr id="13" name="pole tekstowe 12">
            <a:extLst>
              <a:ext uri="{FF2B5EF4-FFF2-40B4-BE49-F238E27FC236}">
                <a16:creationId xmlns:a16="http://schemas.microsoft.com/office/drawing/2014/main" id="{69153A72-BE81-8824-B98F-854712AEFAD6}"/>
              </a:ext>
            </a:extLst>
          </p:cNvPr>
          <p:cNvSpPr txBox="1"/>
          <p:nvPr/>
        </p:nvSpPr>
        <p:spPr>
          <a:xfrm>
            <a:off x="3275805" y="2873375"/>
            <a:ext cx="304800" cy="338554"/>
          </a:xfrm>
          <a:prstGeom prst="rect">
            <a:avLst/>
          </a:prstGeom>
          <a:noFill/>
        </p:spPr>
        <p:txBody>
          <a:bodyPr wrap="square" rtlCol="0">
            <a:spAutoFit/>
          </a:bodyPr>
          <a:lstStyle/>
          <a:p>
            <a:r>
              <a:rPr lang="en-US" sz="1600" noProof="1">
                <a:solidFill>
                  <a:srgbClr val="FFFF00"/>
                </a:solidFill>
              </a:rPr>
              <a:t>8</a:t>
            </a:r>
          </a:p>
        </p:txBody>
      </p:sp>
      <p:sp>
        <p:nvSpPr>
          <p:cNvPr id="14" name="pole tekstowe 13">
            <a:extLst>
              <a:ext uri="{FF2B5EF4-FFF2-40B4-BE49-F238E27FC236}">
                <a16:creationId xmlns:a16="http://schemas.microsoft.com/office/drawing/2014/main" id="{44291AAF-0FB8-8051-6F99-E591B7A3FD2F}"/>
              </a:ext>
            </a:extLst>
          </p:cNvPr>
          <p:cNvSpPr txBox="1"/>
          <p:nvPr/>
        </p:nvSpPr>
        <p:spPr>
          <a:xfrm>
            <a:off x="3713205" y="1671392"/>
            <a:ext cx="371475" cy="338554"/>
          </a:xfrm>
          <a:prstGeom prst="rect">
            <a:avLst/>
          </a:prstGeom>
          <a:noFill/>
        </p:spPr>
        <p:txBody>
          <a:bodyPr wrap="square" rtlCol="0">
            <a:spAutoFit/>
          </a:bodyPr>
          <a:lstStyle/>
          <a:p>
            <a:r>
              <a:rPr lang="en-US" sz="1600" noProof="1">
                <a:solidFill>
                  <a:srgbClr val="FFFF00"/>
                </a:solidFill>
              </a:rPr>
              <a:t>9</a:t>
            </a:r>
          </a:p>
        </p:txBody>
      </p:sp>
      <p:sp>
        <p:nvSpPr>
          <p:cNvPr id="15" name="pole tekstowe 14">
            <a:extLst>
              <a:ext uri="{FF2B5EF4-FFF2-40B4-BE49-F238E27FC236}">
                <a16:creationId xmlns:a16="http://schemas.microsoft.com/office/drawing/2014/main" id="{8B98FA7D-C397-ABE6-0C37-BA8EAF7AA781}"/>
              </a:ext>
            </a:extLst>
          </p:cNvPr>
          <p:cNvSpPr txBox="1"/>
          <p:nvPr/>
        </p:nvSpPr>
        <p:spPr>
          <a:xfrm>
            <a:off x="2795587" y="1673667"/>
            <a:ext cx="457200" cy="338554"/>
          </a:xfrm>
          <a:prstGeom prst="rect">
            <a:avLst/>
          </a:prstGeom>
          <a:noFill/>
        </p:spPr>
        <p:txBody>
          <a:bodyPr wrap="square" rtlCol="0">
            <a:spAutoFit/>
          </a:bodyPr>
          <a:lstStyle/>
          <a:p>
            <a:r>
              <a:rPr lang="en-US" sz="1600" noProof="1">
                <a:solidFill>
                  <a:srgbClr val="FFFF00"/>
                </a:solidFill>
              </a:rPr>
              <a:t>10</a:t>
            </a:r>
          </a:p>
        </p:txBody>
      </p:sp>
      <p:sp>
        <p:nvSpPr>
          <p:cNvPr id="17" name="pole tekstowe 16">
            <a:extLst>
              <a:ext uri="{FF2B5EF4-FFF2-40B4-BE49-F238E27FC236}">
                <a16:creationId xmlns:a16="http://schemas.microsoft.com/office/drawing/2014/main" id="{12F55723-8CD6-497F-8C37-3F558B801A3A}"/>
              </a:ext>
            </a:extLst>
          </p:cNvPr>
          <p:cNvSpPr txBox="1"/>
          <p:nvPr/>
        </p:nvSpPr>
        <p:spPr>
          <a:xfrm>
            <a:off x="3226948" y="4376737"/>
            <a:ext cx="402513" cy="338554"/>
          </a:xfrm>
          <a:prstGeom prst="rect">
            <a:avLst/>
          </a:prstGeom>
          <a:noFill/>
        </p:spPr>
        <p:txBody>
          <a:bodyPr wrap="square" rtlCol="0">
            <a:spAutoFit/>
          </a:bodyPr>
          <a:lstStyle/>
          <a:p>
            <a:r>
              <a:rPr lang="en-US" sz="1600" noProof="1">
                <a:solidFill>
                  <a:srgbClr val="FFFF00"/>
                </a:solidFill>
              </a:rPr>
              <a:t>11</a:t>
            </a:r>
          </a:p>
        </p:txBody>
      </p:sp>
      <p:sp>
        <p:nvSpPr>
          <p:cNvPr id="18" name="pole tekstowe 17">
            <a:extLst>
              <a:ext uri="{FF2B5EF4-FFF2-40B4-BE49-F238E27FC236}">
                <a16:creationId xmlns:a16="http://schemas.microsoft.com/office/drawing/2014/main" id="{30850534-7A9E-01E6-A89C-2D75EEF57F81}"/>
              </a:ext>
            </a:extLst>
          </p:cNvPr>
          <p:cNvSpPr txBox="1"/>
          <p:nvPr/>
        </p:nvSpPr>
        <p:spPr>
          <a:xfrm>
            <a:off x="1244600" y="2647950"/>
            <a:ext cx="393700" cy="456315"/>
          </a:xfrm>
          <a:prstGeom prst="rect">
            <a:avLst/>
          </a:prstGeom>
          <a:noFill/>
        </p:spPr>
        <p:txBody>
          <a:bodyPr wrap="square" rtlCol="0">
            <a:spAutoFit/>
          </a:bodyPr>
          <a:lstStyle/>
          <a:p>
            <a:endParaRPr lang="en-US" noProof="1"/>
          </a:p>
        </p:txBody>
      </p:sp>
      <p:sp>
        <p:nvSpPr>
          <p:cNvPr id="19" name="pole tekstowe 18">
            <a:extLst>
              <a:ext uri="{FF2B5EF4-FFF2-40B4-BE49-F238E27FC236}">
                <a16:creationId xmlns:a16="http://schemas.microsoft.com/office/drawing/2014/main" id="{636443F7-7FF4-83BF-ED0A-B70752048E27}"/>
              </a:ext>
            </a:extLst>
          </p:cNvPr>
          <p:cNvSpPr txBox="1"/>
          <p:nvPr/>
        </p:nvSpPr>
        <p:spPr>
          <a:xfrm>
            <a:off x="3587708" y="4160422"/>
            <a:ext cx="477920" cy="338554"/>
          </a:xfrm>
          <a:prstGeom prst="rect">
            <a:avLst/>
          </a:prstGeom>
          <a:noFill/>
        </p:spPr>
        <p:txBody>
          <a:bodyPr wrap="square" rtlCol="0">
            <a:spAutoFit/>
          </a:bodyPr>
          <a:lstStyle/>
          <a:p>
            <a:r>
              <a:rPr lang="en-US" sz="1600" noProof="1">
                <a:solidFill>
                  <a:srgbClr val="FFFF00"/>
                </a:solidFill>
              </a:rPr>
              <a:t>12</a:t>
            </a:r>
          </a:p>
        </p:txBody>
      </p:sp>
      <p:sp>
        <p:nvSpPr>
          <p:cNvPr id="27" name="pole tekstowe 26">
            <a:extLst>
              <a:ext uri="{FF2B5EF4-FFF2-40B4-BE49-F238E27FC236}">
                <a16:creationId xmlns:a16="http://schemas.microsoft.com/office/drawing/2014/main" id="{57087906-786B-1147-DC73-B41403BA31EF}"/>
              </a:ext>
            </a:extLst>
          </p:cNvPr>
          <p:cNvSpPr txBox="1"/>
          <p:nvPr/>
        </p:nvSpPr>
        <p:spPr>
          <a:xfrm>
            <a:off x="507204" y="5126478"/>
            <a:ext cx="5842000" cy="3112647"/>
          </a:xfrm>
          <a:prstGeom prst="rect">
            <a:avLst/>
          </a:prstGeom>
          <a:noFill/>
        </p:spPr>
        <p:txBody>
          <a:bodyPr wrap="square" rtlCol="0">
            <a:spAutoFit/>
          </a:bodyPr>
          <a:lstStyle/>
          <a:p>
            <a:pPr marL="228600" indent="-228600">
              <a:lnSpc>
                <a:spcPct val="150000"/>
              </a:lnSpc>
              <a:buFont typeface="+mj-lt"/>
              <a:buAutoNum type="arabicPeriod"/>
            </a:pPr>
            <a:r>
              <a:rPr lang="de-DE" sz="1200" b="1" noProof="1"/>
              <a:t>Anzeige der Lademodi</a:t>
            </a:r>
          </a:p>
          <a:p>
            <a:pPr marL="228600" indent="-228600">
              <a:lnSpc>
                <a:spcPct val="150000"/>
              </a:lnSpc>
              <a:buFont typeface="+mj-lt"/>
              <a:buAutoNum type="arabicPeriod"/>
            </a:pPr>
            <a:r>
              <a:rPr lang="de-DE" sz="1200" b="1" noProof="1"/>
              <a:t>Ladestatistiken</a:t>
            </a:r>
          </a:p>
          <a:p>
            <a:pPr marL="228600" indent="-228600">
              <a:lnSpc>
                <a:spcPct val="150000"/>
              </a:lnSpc>
              <a:buFont typeface="+mj-lt"/>
              <a:buAutoNum type="arabicPeriod"/>
            </a:pPr>
            <a:r>
              <a:rPr lang="de-DE" sz="1200" b="1" noProof="1"/>
              <a:t>Einstellungen</a:t>
            </a:r>
          </a:p>
          <a:p>
            <a:pPr marL="228600" indent="-228600">
              <a:lnSpc>
                <a:spcPct val="150000"/>
              </a:lnSpc>
              <a:buFont typeface="+mj-lt"/>
              <a:buAutoNum type="arabicPeriod"/>
            </a:pPr>
            <a:r>
              <a:rPr lang="de-DE" sz="1200" b="1" noProof="1"/>
              <a:t>Ladezeit</a:t>
            </a:r>
          </a:p>
          <a:p>
            <a:pPr marL="228600" indent="-228600">
              <a:lnSpc>
                <a:spcPct val="150000"/>
              </a:lnSpc>
              <a:buFont typeface="+mj-lt"/>
              <a:buAutoNum type="arabicPeriod"/>
            </a:pPr>
            <a:r>
              <a:rPr lang="de-DE" sz="1200" b="1" noProof="1"/>
              <a:t>Auswahl des Lademodus</a:t>
            </a:r>
          </a:p>
          <a:p>
            <a:pPr marL="228600" indent="-228600">
              <a:lnSpc>
                <a:spcPct val="150000"/>
              </a:lnSpc>
              <a:buFont typeface="+mj-lt"/>
              <a:buAutoNum type="arabicPeriod"/>
            </a:pPr>
            <a:r>
              <a:rPr lang="de-DE" sz="1200" b="1" noProof="1"/>
              <a:t>Aktuelle Ladekosten</a:t>
            </a:r>
          </a:p>
          <a:p>
            <a:pPr marL="228600" indent="-228600">
              <a:lnSpc>
                <a:spcPct val="150000"/>
              </a:lnSpc>
              <a:buFont typeface="+mj-lt"/>
              <a:buAutoNum type="arabicPeriod"/>
            </a:pPr>
            <a:r>
              <a:rPr lang="de-DE" sz="1200" b="1" noProof="1"/>
              <a:t>Energieverbrauchsanzeige während des Ladevorgangs</a:t>
            </a:r>
          </a:p>
          <a:p>
            <a:pPr marL="228600" indent="-228600">
              <a:lnSpc>
                <a:spcPct val="150000"/>
              </a:lnSpc>
              <a:buFont typeface="+mj-lt"/>
              <a:buAutoNum type="arabicPeriod"/>
            </a:pPr>
            <a:r>
              <a:rPr lang="de-DE" sz="1200" b="1" noProof="1"/>
              <a:t>Name des aktiven Ladegeräts (zum Auswählen tippen)</a:t>
            </a:r>
          </a:p>
          <a:p>
            <a:pPr marL="228600" indent="-228600">
              <a:lnSpc>
                <a:spcPct val="150000"/>
              </a:lnSpc>
              <a:buFont typeface="+mj-lt"/>
              <a:buAutoNum type="arabicPeriod"/>
            </a:pPr>
            <a:r>
              <a:rPr lang="de-DE" sz="1200" b="1" noProof="1"/>
              <a:t>Aktuelle Ladeleistung</a:t>
            </a:r>
          </a:p>
          <a:p>
            <a:pPr marL="228600" indent="-228600">
              <a:lnSpc>
                <a:spcPct val="150000"/>
              </a:lnSpc>
              <a:buFont typeface="+mj-lt"/>
              <a:buAutoNum type="arabicPeriod"/>
            </a:pPr>
            <a:r>
              <a:rPr lang="de-DE" sz="1200" b="1" noProof="1"/>
              <a:t>Start-/Pause-Taste für das Laden</a:t>
            </a:r>
          </a:p>
          <a:p>
            <a:pPr marL="228600" indent="-228600">
              <a:lnSpc>
                <a:spcPct val="150000"/>
              </a:lnSpc>
              <a:buFont typeface="+mj-lt"/>
              <a:buAutoNum type="arabicPeriod"/>
            </a:pPr>
            <a:r>
              <a:rPr lang="de-DE" sz="1200" b="1" noProof="1"/>
              <a:t>Schalter für Ladeleistung</a:t>
            </a:r>
            <a:endParaRPr lang="en-US" sz="1200" noProof="1"/>
          </a:p>
        </p:txBody>
      </p:sp>
      <p:sp>
        <p:nvSpPr>
          <p:cNvPr id="20" name="Tytuł 1">
            <a:extLst>
              <a:ext uri="{FF2B5EF4-FFF2-40B4-BE49-F238E27FC236}">
                <a16:creationId xmlns:a16="http://schemas.microsoft.com/office/drawing/2014/main" id="{FCF0FA97-FE58-9454-B091-9E60D48E6EE0}"/>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noProof="1"/>
              <a:t>2.1 Beschreibung der Hauptansicht</a:t>
            </a:r>
          </a:p>
        </p:txBody>
      </p:sp>
    </p:spTree>
    <p:extLst>
      <p:ext uri="{BB962C8B-B14F-4D97-AF65-F5344CB8AC3E}">
        <p14:creationId xmlns:p14="http://schemas.microsoft.com/office/powerpoint/2010/main" val="196405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72EC8BC4-CCFB-0493-B4CA-336337B8C9B5}"/>
              </a:ext>
            </a:extLst>
          </p:cNvPr>
          <p:cNvSpPr>
            <a:spLocks noGrp="1"/>
          </p:cNvSpPr>
          <p:nvPr>
            <p:ph type="sldNum" sz="quarter" idx="12"/>
          </p:nvPr>
        </p:nvSpPr>
        <p:spPr/>
        <p:txBody>
          <a:bodyPr/>
          <a:lstStyle/>
          <a:p>
            <a:fld id="{4D56DABF-8A63-4B2A-9E77-16D458D8F15B}" type="slidenum">
              <a:rPr lang="pl-PL" smtClean="0"/>
              <a:t>7</a:t>
            </a:fld>
            <a:endParaRPr lang="pl-PL"/>
          </a:p>
        </p:txBody>
      </p:sp>
      <p:sp>
        <p:nvSpPr>
          <p:cNvPr id="5" name="Tytuł 1">
            <a:extLst>
              <a:ext uri="{FF2B5EF4-FFF2-40B4-BE49-F238E27FC236}">
                <a16:creationId xmlns:a16="http://schemas.microsoft.com/office/drawing/2014/main" id="{574107E2-8A7D-8953-3464-A29028EE071D}"/>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pl-PL" sz="2000" b="1" dirty="0"/>
              <a:t>2.2 </a:t>
            </a:r>
            <a:r>
              <a:rPr lang="pl-PL" sz="2000" b="1" dirty="0" err="1"/>
              <a:t>Lademodi</a:t>
            </a:r>
            <a:endParaRPr lang="pl-PL" sz="2000" b="1" dirty="0"/>
          </a:p>
        </p:txBody>
      </p:sp>
      <p:pic>
        <p:nvPicPr>
          <p:cNvPr id="7" name="Obraz 6" descr="Obraz zawierający elektronika, Telefon komórkowy, Komunikator, zrzut ekranu&#10;&#10;Zawartość wygenerowana przez AI może być niepoprawna.">
            <a:extLst>
              <a:ext uri="{FF2B5EF4-FFF2-40B4-BE49-F238E27FC236}">
                <a16:creationId xmlns:a16="http://schemas.microsoft.com/office/drawing/2014/main" id="{1C1A4F10-1C13-631F-A326-E216DE00B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 y="5159829"/>
            <a:ext cx="2022640" cy="3595804"/>
          </a:xfrm>
          <a:prstGeom prst="rect">
            <a:avLst/>
          </a:prstGeom>
        </p:spPr>
      </p:pic>
      <p:pic>
        <p:nvPicPr>
          <p:cNvPr id="8" name="Obraz 7" descr="Obraz zawierający Telefon komórkowy, gadżet, zrzut ekranu, multimedia&#10;&#10;Zawartość wygenerowana przez AI może być niepoprawna.">
            <a:extLst>
              <a:ext uri="{FF2B5EF4-FFF2-40B4-BE49-F238E27FC236}">
                <a16:creationId xmlns:a16="http://schemas.microsoft.com/office/drawing/2014/main" id="{B11FAF6A-7F92-AF8F-7005-D1D59C476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45" y="1323702"/>
            <a:ext cx="2022640" cy="3595804"/>
          </a:xfrm>
          <a:prstGeom prst="rect">
            <a:avLst/>
          </a:prstGeom>
        </p:spPr>
      </p:pic>
      <p:sp>
        <p:nvSpPr>
          <p:cNvPr id="9" name="pole tekstowe 8">
            <a:extLst>
              <a:ext uri="{FF2B5EF4-FFF2-40B4-BE49-F238E27FC236}">
                <a16:creationId xmlns:a16="http://schemas.microsoft.com/office/drawing/2014/main" id="{8418789A-AC2D-3736-1A12-604B0E82A971}"/>
              </a:ext>
            </a:extLst>
          </p:cNvPr>
          <p:cNvSpPr txBox="1"/>
          <p:nvPr/>
        </p:nvSpPr>
        <p:spPr>
          <a:xfrm>
            <a:off x="3178023" y="2859994"/>
            <a:ext cx="3049632" cy="430887"/>
          </a:xfrm>
          <a:prstGeom prst="rect">
            <a:avLst/>
          </a:prstGeom>
          <a:noFill/>
        </p:spPr>
        <p:txBody>
          <a:bodyPr wrap="square" rtlCol="0">
            <a:spAutoFit/>
          </a:bodyPr>
          <a:lstStyle/>
          <a:p>
            <a:r>
              <a:rPr lang="de-DE" sz="1100" dirty="0"/>
              <a:t>Um den Lademodus zu ändern, drücken Sie hier</a:t>
            </a:r>
            <a:endParaRPr lang="pl-PL" sz="1100" dirty="0"/>
          </a:p>
        </p:txBody>
      </p:sp>
      <p:sp>
        <p:nvSpPr>
          <p:cNvPr id="10" name="Prostokąt: zaokrąglone rogi 9">
            <a:extLst>
              <a:ext uri="{FF2B5EF4-FFF2-40B4-BE49-F238E27FC236}">
                <a16:creationId xmlns:a16="http://schemas.microsoft.com/office/drawing/2014/main" id="{22BCA405-C794-0895-3483-43B260A50155}"/>
              </a:ext>
            </a:extLst>
          </p:cNvPr>
          <p:cNvSpPr/>
          <p:nvPr/>
        </p:nvSpPr>
        <p:spPr>
          <a:xfrm>
            <a:off x="1201783" y="4611189"/>
            <a:ext cx="274320" cy="195942"/>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2" name="Łącznik prosty 11">
            <a:extLst>
              <a:ext uri="{FF2B5EF4-FFF2-40B4-BE49-F238E27FC236}">
                <a16:creationId xmlns:a16="http://schemas.microsoft.com/office/drawing/2014/main" id="{B5A4D94F-2C5C-03DB-8DCB-5CA412B613B7}"/>
              </a:ext>
            </a:extLst>
          </p:cNvPr>
          <p:cNvCxnSpPr>
            <a:stCxn id="9" idx="1"/>
            <a:endCxn id="10" idx="3"/>
          </p:cNvCxnSpPr>
          <p:nvPr/>
        </p:nvCxnSpPr>
        <p:spPr>
          <a:xfrm flipH="1">
            <a:off x="1476103" y="3075438"/>
            <a:ext cx="1701920" cy="1633722"/>
          </a:xfrm>
          <a:prstGeom prst="line">
            <a:avLst/>
          </a:prstGeom>
          <a:ln w="28575">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pole tekstowe 12">
            <a:extLst>
              <a:ext uri="{FF2B5EF4-FFF2-40B4-BE49-F238E27FC236}">
                <a16:creationId xmlns:a16="http://schemas.microsoft.com/office/drawing/2014/main" id="{380FEEB1-665B-C772-BE70-636C031011C3}"/>
              </a:ext>
            </a:extLst>
          </p:cNvPr>
          <p:cNvSpPr txBox="1"/>
          <p:nvPr/>
        </p:nvSpPr>
        <p:spPr>
          <a:xfrm>
            <a:off x="3254736" y="6299615"/>
            <a:ext cx="2896206" cy="1107996"/>
          </a:xfrm>
          <a:prstGeom prst="rect">
            <a:avLst/>
          </a:prstGeom>
          <a:noFill/>
        </p:spPr>
        <p:txBody>
          <a:bodyPr wrap="square" rtlCol="0">
            <a:spAutoFit/>
          </a:bodyPr>
          <a:lstStyle/>
          <a:p>
            <a:r>
              <a:rPr lang="de-DE" sz="1100" dirty="0"/>
              <a:t>Hier können Sie einen der drei Arbeitsmodi auswählen</a:t>
            </a:r>
          </a:p>
          <a:p>
            <a:endParaRPr lang="pl-PL" sz="1100" dirty="0"/>
          </a:p>
          <a:p>
            <a:endParaRPr lang="de-DE" sz="1100" dirty="0"/>
          </a:p>
          <a:p>
            <a:r>
              <a:rPr lang="de-DE" sz="1100" dirty="0"/>
              <a:t>Um diese Modi zu definieren, gehen Sie zu den Einstellungen für Arbeitsmodi</a:t>
            </a:r>
            <a:endParaRPr lang="en-US" sz="1100" dirty="0"/>
          </a:p>
        </p:txBody>
      </p:sp>
      <p:cxnSp>
        <p:nvCxnSpPr>
          <p:cNvPr id="15" name="Łącznik prosty 14">
            <a:extLst>
              <a:ext uri="{FF2B5EF4-FFF2-40B4-BE49-F238E27FC236}">
                <a16:creationId xmlns:a16="http://schemas.microsoft.com/office/drawing/2014/main" id="{5D0DD51D-CBE1-D125-8C4F-77C279A58C65}"/>
              </a:ext>
            </a:extLst>
          </p:cNvPr>
          <p:cNvCxnSpPr/>
          <p:nvPr/>
        </p:nvCxnSpPr>
        <p:spPr>
          <a:xfrm>
            <a:off x="485776" y="5053603"/>
            <a:ext cx="5915025"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7807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07ABA831-D464-D4FA-478D-9CCD1A742B1D}"/>
              </a:ext>
            </a:extLst>
          </p:cNvPr>
          <p:cNvSpPr>
            <a:spLocks noGrp="1"/>
          </p:cNvSpPr>
          <p:nvPr>
            <p:ph type="sldNum" sz="quarter" idx="12"/>
          </p:nvPr>
        </p:nvSpPr>
        <p:spPr/>
        <p:txBody>
          <a:bodyPr/>
          <a:lstStyle/>
          <a:p>
            <a:fld id="{4D56DABF-8A63-4B2A-9E77-16D458D8F15B}" type="slidenum">
              <a:rPr lang="en-US" noProof="1" smtClean="0"/>
              <a:t>8</a:t>
            </a:fld>
            <a:endParaRPr lang="en-US" noProof="1"/>
          </a:p>
        </p:txBody>
      </p:sp>
      <p:pic>
        <p:nvPicPr>
          <p:cNvPr id="6" name="Obraz 5" descr="Obraz zawierający Telefon komórkowy, gadżet, zrzut ekranu, multimedia&#10;&#10;Zawartość wygenerowana przez AI może być niepoprawna.">
            <a:extLst>
              <a:ext uri="{FF2B5EF4-FFF2-40B4-BE49-F238E27FC236}">
                <a16:creationId xmlns:a16="http://schemas.microsoft.com/office/drawing/2014/main" id="{886EAA31-F176-2843-6C1F-211FCCDB7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277" y="1218632"/>
            <a:ext cx="1468346" cy="2610392"/>
          </a:xfrm>
          <a:prstGeom prst="rect">
            <a:avLst/>
          </a:prstGeom>
        </p:spPr>
      </p:pic>
      <p:sp>
        <p:nvSpPr>
          <p:cNvPr id="7" name="pole tekstowe 6">
            <a:extLst>
              <a:ext uri="{FF2B5EF4-FFF2-40B4-BE49-F238E27FC236}">
                <a16:creationId xmlns:a16="http://schemas.microsoft.com/office/drawing/2014/main" id="{B4BEF5F8-5BDF-E6B5-9914-63E37FC1DCCD}"/>
              </a:ext>
            </a:extLst>
          </p:cNvPr>
          <p:cNvSpPr txBox="1"/>
          <p:nvPr/>
        </p:nvSpPr>
        <p:spPr>
          <a:xfrm>
            <a:off x="928283" y="3804998"/>
            <a:ext cx="2292115" cy="646331"/>
          </a:xfrm>
          <a:prstGeom prst="rect">
            <a:avLst/>
          </a:prstGeom>
          <a:noFill/>
        </p:spPr>
        <p:txBody>
          <a:bodyPr wrap="square" rtlCol="0">
            <a:spAutoFit/>
          </a:bodyPr>
          <a:lstStyle/>
          <a:p>
            <a:r>
              <a:rPr lang="en-US" sz="900" noProof="1"/>
              <a:t>Die STAGEV-App enthält eine Karte mit hinzugefügten Ladegeräten. Um darauf zuzugreifen, tippe auf das Fenster zur Ladegerätauswahl.</a:t>
            </a:r>
          </a:p>
        </p:txBody>
      </p:sp>
      <p:sp>
        <p:nvSpPr>
          <p:cNvPr id="8" name="Prostokąt: zaokrąglone rogi 7">
            <a:extLst>
              <a:ext uri="{FF2B5EF4-FFF2-40B4-BE49-F238E27FC236}">
                <a16:creationId xmlns:a16="http://schemas.microsoft.com/office/drawing/2014/main" id="{13BAED86-B4AF-6987-01D8-D193F77F53A4}"/>
              </a:ext>
            </a:extLst>
          </p:cNvPr>
          <p:cNvSpPr/>
          <p:nvPr/>
        </p:nvSpPr>
        <p:spPr>
          <a:xfrm>
            <a:off x="2502365" y="1371072"/>
            <a:ext cx="319088" cy="147638"/>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pic>
        <p:nvPicPr>
          <p:cNvPr id="10" name="Obraz 9" descr="Obraz zawierający Telefon komórkowy, zrzut ekranu, tekst, Komunikator&#10;&#10;Zawartość wygenerowana przez AI może być niepoprawna.">
            <a:extLst>
              <a:ext uri="{FF2B5EF4-FFF2-40B4-BE49-F238E27FC236}">
                <a16:creationId xmlns:a16="http://schemas.microsoft.com/office/drawing/2014/main" id="{234389E3-E762-466B-BBAF-E85630832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5379" y="1218632"/>
            <a:ext cx="1468346" cy="2610393"/>
          </a:xfrm>
          <a:prstGeom prst="rect">
            <a:avLst/>
          </a:prstGeom>
        </p:spPr>
      </p:pic>
      <p:sp>
        <p:nvSpPr>
          <p:cNvPr id="11" name="pole tekstowe 10">
            <a:extLst>
              <a:ext uri="{FF2B5EF4-FFF2-40B4-BE49-F238E27FC236}">
                <a16:creationId xmlns:a16="http://schemas.microsoft.com/office/drawing/2014/main" id="{9180AC54-A49F-B8D5-87D3-B0995BEE864D}"/>
              </a:ext>
            </a:extLst>
          </p:cNvPr>
          <p:cNvSpPr txBox="1"/>
          <p:nvPr/>
        </p:nvSpPr>
        <p:spPr>
          <a:xfrm>
            <a:off x="3637602" y="3772525"/>
            <a:ext cx="2748911" cy="784830"/>
          </a:xfrm>
          <a:prstGeom prst="rect">
            <a:avLst/>
          </a:prstGeom>
          <a:noFill/>
        </p:spPr>
        <p:txBody>
          <a:bodyPr wrap="square" rtlCol="0">
            <a:spAutoFit/>
          </a:bodyPr>
          <a:lstStyle/>
          <a:p>
            <a:r>
              <a:rPr lang="en-US" sz="900" noProof="1"/>
              <a:t>Eine Liste aller deinem Konto zugewiesenen Ladegeräte wird eingeblendet, zusammen mit deren Standorten. Hier kannst du eine Route festlegen, indem du auf den grünen Pfeil tippst, oder die Karte vergrößern, indem du darauf tippst.</a:t>
            </a:r>
          </a:p>
        </p:txBody>
      </p:sp>
      <p:pic>
        <p:nvPicPr>
          <p:cNvPr id="13" name="Obraz 12" descr="Obraz zawierający zrzut ekranu, mapa&#10;&#10;Zawartość wygenerowana przez AI może być niepoprawna.">
            <a:extLst>
              <a:ext uri="{FF2B5EF4-FFF2-40B4-BE49-F238E27FC236}">
                <a16:creationId xmlns:a16="http://schemas.microsoft.com/office/drawing/2014/main" id="{0E33D0D2-7425-4ACD-81B3-955C2BF5E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994" y="5232969"/>
            <a:ext cx="1468346" cy="2610393"/>
          </a:xfrm>
          <a:prstGeom prst="rect">
            <a:avLst/>
          </a:prstGeom>
        </p:spPr>
      </p:pic>
      <p:sp>
        <p:nvSpPr>
          <p:cNvPr id="14" name="Prostokąt: zaokrąglone rogi 13">
            <a:extLst>
              <a:ext uri="{FF2B5EF4-FFF2-40B4-BE49-F238E27FC236}">
                <a16:creationId xmlns:a16="http://schemas.microsoft.com/office/drawing/2014/main" id="{AF4A906F-B97E-58A6-0180-19EEE2B8EBDA}"/>
              </a:ext>
            </a:extLst>
          </p:cNvPr>
          <p:cNvSpPr/>
          <p:nvPr/>
        </p:nvSpPr>
        <p:spPr>
          <a:xfrm>
            <a:off x="4854644" y="1833045"/>
            <a:ext cx="197167" cy="149067"/>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5" name="pole tekstowe 14">
            <a:extLst>
              <a:ext uri="{FF2B5EF4-FFF2-40B4-BE49-F238E27FC236}">
                <a16:creationId xmlns:a16="http://schemas.microsoft.com/office/drawing/2014/main" id="{1F3C56F1-0DF3-F5A2-3541-C4E938004E46}"/>
              </a:ext>
            </a:extLst>
          </p:cNvPr>
          <p:cNvSpPr txBox="1"/>
          <p:nvPr/>
        </p:nvSpPr>
        <p:spPr>
          <a:xfrm>
            <a:off x="475728" y="7843362"/>
            <a:ext cx="1958203" cy="707886"/>
          </a:xfrm>
          <a:prstGeom prst="rect">
            <a:avLst/>
          </a:prstGeom>
          <a:noFill/>
        </p:spPr>
        <p:txBody>
          <a:bodyPr wrap="square" rtlCol="0">
            <a:spAutoFit/>
          </a:bodyPr>
          <a:lstStyle/>
          <a:p>
            <a:r>
              <a:rPr lang="en-US" sz="1000" noProof="1"/>
              <a:t>Kartenansicht mit einer Liste aller Ladegeräte. Diese Liste kann durch Hochwischen erweitert werden</a:t>
            </a:r>
          </a:p>
        </p:txBody>
      </p:sp>
      <p:pic>
        <p:nvPicPr>
          <p:cNvPr id="17" name="Obraz 16" descr="Obraz zawierający zrzut ekranu, Telefon komórkowy, multimedia, mapa&#10;&#10;Zawartość wygenerowana przez AI może być niepoprawna.">
            <a:extLst>
              <a:ext uri="{FF2B5EF4-FFF2-40B4-BE49-F238E27FC236}">
                <a16:creationId xmlns:a16="http://schemas.microsoft.com/office/drawing/2014/main" id="{0CE0CBB5-3255-CB61-C035-60BDE81F1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826" y="5232969"/>
            <a:ext cx="1468347" cy="2610394"/>
          </a:xfrm>
          <a:prstGeom prst="rect">
            <a:avLst/>
          </a:prstGeom>
        </p:spPr>
      </p:pic>
      <p:sp>
        <p:nvSpPr>
          <p:cNvPr id="18" name="pole tekstowe 17">
            <a:extLst>
              <a:ext uri="{FF2B5EF4-FFF2-40B4-BE49-F238E27FC236}">
                <a16:creationId xmlns:a16="http://schemas.microsoft.com/office/drawing/2014/main" id="{671B391E-1CF1-EA3A-068D-A60192E069EF}"/>
              </a:ext>
            </a:extLst>
          </p:cNvPr>
          <p:cNvSpPr txBox="1"/>
          <p:nvPr/>
        </p:nvSpPr>
        <p:spPr>
          <a:xfrm>
            <a:off x="2535582" y="7822695"/>
            <a:ext cx="1958202" cy="707886"/>
          </a:xfrm>
          <a:prstGeom prst="rect">
            <a:avLst/>
          </a:prstGeom>
          <a:noFill/>
        </p:spPr>
        <p:txBody>
          <a:bodyPr wrap="square" rtlCol="0">
            <a:spAutoFit/>
          </a:bodyPr>
          <a:lstStyle/>
          <a:p>
            <a:r>
              <a:rPr lang="en-US" sz="1000" noProof="1"/>
              <a:t>Hier kannst du ein Ladegerät auswählen; nach dem Tippen wird dessen Standort auf der Karte angezeigt</a:t>
            </a:r>
          </a:p>
        </p:txBody>
      </p:sp>
      <p:pic>
        <p:nvPicPr>
          <p:cNvPr id="20" name="Obraz 19" descr="Obraz zawierający tekst, zrzut ekranu, Telefon komórkowy, Komunikator&#10;&#10;Zawartość wygenerowana przez AI może być niepoprawna.">
            <a:extLst>
              <a:ext uri="{FF2B5EF4-FFF2-40B4-BE49-F238E27FC236}">
                <a16:creationId xmlns:a16="http://schemas.microsoft.com/office/drawing/2014/main" id="{2A567FF9-C6F3-9172-ECD8-786AA909C8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3659" y="5232969"/>
            <a:ext cx="1468347" cy="2610394"/>
          </a:xfrm>
          <a:prstGeom prst="rect">
            <a:avLst/>
          </a:prstGeom>
        </p:spPr>
      </p:pic>
      <p:sp>
        <p:nvSpPr>
          <p:cNvPr id="21" name="pole tekstowe 20">
            <a:extLst>
              <a:ext uri="{FF2B5EF4-FFF2-40B4-BE49-F238E27FC236}">
                <a16:creationId xmlns:a16="http://schemas.microsoft.com/office/drawing/2014/main" id="{09210515-AF7A-9B71-D843-A8EF75BFCC09}"/>
              </a:ext>
            </a:extLst>
          </p:cNvPr>
          <p:cNvSpPr txBox="1"/>
          <p:nvPr/>
        </p:nvSpPr>
        <p:spPr>
          <a:xfrm>
            <a:off x="4653028" y="7822695"/>
            <a:ext cx="2114485" cy="861774"/>
          </a:xfrm>
          <a:prstGeom prst="rect">
            <a:avLst/>
          </a:prstGeom>
          <a:noFill/>
        </p:spPr>
        <p:txBody>
          <a:bodyPr wrap="square" rtlCol="0">
            <a:spAutoFit/>
          </a:bodyPr>
          <a:lstStyle/>
          <a:p>
            <a:r>
              <a:rPr lang="en-US" sz="1000" noProof="1"/>
              <a:t>Nach Auswahl eines Ladegeräts kannst du sehen, ob es gerade verwendet wird, seine Anschlussleistung prüfen und eine Route über Google Maps festlegen</a:t>
            </a:r>
          </a:p>
        </p:txBody>
      </p:sp>
      <p:cxnSp>
        <p:nvCxnSpPr>
          <p:cNvPr id="22" name="Łącznik prosty 21">
            <a:extLst>
              <a:ext uri="{FF2B5EF4-FFF2-40B4-BE49-F238E27FC236}">
                <a16:creationId xmlns:a16="http://schemas.microsoft.com/office/drawing/2014/main" id="{718716CA-954C-8E93-5A41-1D88EACD6654}"/>
              </a:ext>
            </a:extLst>
          </p:cNvPr>
          <p:cNvCxnSpPr/>
          <p:nvPr/>
        </p:nvCxnSpPr>
        <p:spPr>
          <a:xfrm>
            <a:off x="471488" y="4857659"/>
            <a:ext cx="5915025" cy="0"/>
          </a:xfrm>
          <a:prstGeom prst="line">
            <a:avLst/>
          </a:prstGeom>
          <a:ln/>
        </p:spPr>
        <p:style>
          <a:lnRef idx="2">
            <a:schemeClr val="dk1"/>
          </a:lnRef>
          <a:fillRef idx="0">
            <a:schemeClr val="dk1"/>
          </a:fillRef>
          <a:effectRef idx="1">
            <a:schemeClr val="dk1"/>
          </a:effectRef>
          <a:fontRef idx="minor">
            <a:schemeClr val="tx1"/>
          </a:fontRef>
        </p:style>
      </p:cxnSp>
      <p:sp>
        <p:nvSpPr>
          <p:cNvPr id="9" name="Tytuł 1">
            <a:extLst>
              <a:ext uri="{FF2B5EF4-FFF2-40B4-BE49-F238E27FC236}">
                <a16:creationId xmlns:a16="http://schemas.microsoft.com/office/drawing/2014/main" id="{7B5C7F7B-FAE7-6A5E-5698-F73CECA6A4D3}"/>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000" b="1" noProof="1"/>
              <a:t> 2.</a:t>
            </a:r>
            <a:r>
              <a:rPr lang="pl-PL" sz="2000" b="1" noProof="1"/>
              <a:t>3</a:t>
            </a:r>
            <a:r>
              <a:rPr lang="en-US" sz="2000" b="1" noProof="1"/>
              <a:t> Standort des Ladegeräts</a:t>
            </a:r>
          </a:p>
        </p:txBody>
      </p:sp>
    </p:spTree>
    <p:extLst>
      <p:ext uri="{BB962C8B-B14F-4D97-AF65-F5344CB8AC3E}">
        <p14:creationId xmlns:p14="http://schemas.microsoft.com/office/powerpoint/2010/main" val="3324944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5B6C84D1-71DC-45F0-9C4A-10FA7120382A}"/>
              </a:ext>
            </a:extLst>
          </p:cNvPr>
          <p:cNvSpPr>
            <a:spLocks noGrp="1"/>
          </p:cNvSpPr>
          <p:nvPr>
            <p:ph type="sldNum" sz="quarter" idx="12"/>
          </p:nvPr>
        </p:nvSpPr>
        <p:spPr/>
        <p:txBody>
          <a:bodyPr/>
          <a:lstStyle/>
          <a:p>
            <a:fld id="{4D56DABF-8A63-4B2A-9E77-16D458D8F15B}" type="slidenum">
              <a:rPr lang="en-US" noProof="1" smtClean="0"/>
              <a:t>9</a:t>
            </a:fld>
            <a:endParaRPr lang="en-US" noProof="1"/>
          </a:p>
        </p:txBody>
      </p:sp>
      <p:pic>
        <p:nvPicPr>
          <p:cNvPr id="9" name="Obraz 8" descr="Obraz zawierający Telefon komórkowy, gadżet, zrzut ekranu, multimedia&#10;&#10;Zawartość wygenerowana przez AI może być niepoprawna.">
            <a:extLst>
              <a:ext uri="{FF2B5EF4-FFF2-40B4-BE49-F238E27FC236}">
                <a16:creationId xmlns:a16="http://schemas.microsoft.com/office/drawing/2014/main" id="{61966E4E-D1FC-B8CB-8621-4A2742943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8" y="1322697"/>
            <a:ext cx="1643489" cy="2921758"/>
          </a:xfrm>
          <a:prstGeom prst="rect">
            <a:avLst/>
          </a:prstGeom>
        </p:spPr>
      </p:pic>
      <p:sp>
        <p:nvSpPr>
          <p:cNvPr id="10" name="pole tekstowe 9">
            <a:extLst>
              <a:ext uri="{FF2B5EF4-FFF2-40B4-BE49-F238E27FC236}">
                <a16:creationId xmlns:a16="http://schemas.microsoft.com/office/drawing/2014/main" id="{082313F9-C3B9-1BEB-5ED4-083E77D8299C}"/>
              </a:ext>
            </a:extLst>
          </p:cNvPr>
          <p:cNvSpPr txBox="1"/>
          <p:nvPr/>
        </p:nvSpPr>
        <p:spPr>
          <a:xfrm>
            <a:off x="471486" y="4360887"/>
            <a:ext cx="2094291" cy="600164"/>
          </a:xfrm>
          <a:prstGeom prst="rect">
            <a:avLst/>
          </a:prstGeom>
          <a:noFill/>
        </p:spPr>
        <p:txBody>
          <a:bodyPr wrap="square" rtlCol="0">
            <a:spAutoFit/>
          </a:bodyPr>
          <a:lstStyle/>
          <a:p>
            <a:r>
              <a:rPr lang="en-US" sz="1100" noProof="1"/>
              <a:t>Du kannst den Ladevorgang durch Drücken der vorgesehenen Taste stoppen</a:t>
            </a:r>
          </a:p>
        </p:txBody>
      </p:sp>
      <p:sp>
        <p:nvSpPr>
          <p:cNvPr id="11" name="Prostokąt: zaokrąglone rogi 10">
            <a:extLst>
              <a:ext uri="{FF2B5EF4-FFF2-40B4-BE49-F238E27FC236}">
                <a16:creationId xmlns:a16="http://schemas.microsoft.com/office/drawing/2014/main" id="{EB8FC433-77C2-F04F-B869-8FEDE2DD0E1F}"/>
              </a:ext>
            </a:extLst>
          </p:cNvPr>
          <p:cNvSpPr/>
          <p:nvPr/>
        </p:nvSpPr>
        <p:spPr>
          <a:xfrm>
            <a:off x="1130299" y="3854449"/>
            <a:ext cx="298451" cy="273051"/>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pic>
        <p:nvPicPr>
          <p:cNvPr id="13" name="Obraz 12" descr="Obraz zawierający zrzut ekranu, multimedia, gadżet, Urządzenie elektroniczne&#10;&#10;Zawartość wygenerowana przez AI może być niepoprawna.">
            <a:extLst>
              <a:ext uri="{FF2B5EF4-FFF2-40B4-BE49-F238E27FC236}">
                <a16:creationId xmlns:a16="http://schemas.microsoft.com/office/drawing/2014/main" id="{CC29352E-CE66-AAB4-852F-1557AB9C3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771" y="1322697"/>
            <a:ext cx="1643489" cy="2921759"/>
          </a:xfrm>
          <a:prstGeom prst="rect">
            <a:avLst/>
          </a:prstGeom>
        </p:spPr>
      </p:pic>
      <p:sp>
        <p:nvSpPr>
          <p:cNvPr id="14" name="pole tekstowe 13">
            <a:extLst>
              <a:ext uri="{FF2B5EF4-FFF2-40B4-BE49-F238E27FC236}">
                <a16:creationId xmlns:a16="http://schemas.microsoft.com/office/drawing/2014/main" id="{1614D867-A0CF-540D-FD2C-8266970A048A}"/>
              </a:ext>
            </a:extLst>
          </p:cNvPr>
          <p:cNvSpPr txBox="1"/>
          <p:nvPr/>
        </p:nvSpPr>
        <p:spPr>
          <a:xfrm>
            <a:off x="3588911" y="4398714"/>
            <a:ext cx="2617208" cy="430887"/>
          </a:xfrm>
          <a:prstGeom prst="rect">
            <a:avLst/>
          </a:prstGeom>
          <a:noFill/>
        </p:spPr>
        <p:txBody>
          <a:bodyPr wrap="square" rtlCol="0">
            <a:spAutoFit/>
          </a:bodyPr>
          <a:lstStyle/>
          <a:p>
            <a:r>
              <a:rPr lang="en-US" sz="1100" noProof="1"/>
              <a:t>Der Ladevorgang kann durch Drücken der angegebenen Taste gestoppt werden</a:t>
            </a:r>
          </a:p>
        </p:txBody>
      </p:sp>
      <p:pic>
        <p:nvPicPr>
          <p:cNvPr id="17" name="Obraz 16" descr="Obraz zawierający zrzut ekranu, multimedia, tekst, Telefon komórkowy&#10;&#10;Zawartość wygenerowana przez AI może być niepoprawna.">
            <a:extLst>
              <a:ext uri="{FF2B5EF4-FFF2-40B4-BE49-F238E27FC236}">
                <a16:creationId xmlns:a16="http://schemas.microsoft.com/office/drawing/2014/main" id="{492B6210-B9E0-0BEA-D9B5-BFBFC8248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215" y="6284290"/>
            <a:ext cx="1409946" cy="2506571"/>
          </a:xfrm>
          <a:prstGeom prst="rect">
            <a:avLst/>
          </a:prstGeom>
        </p:spPr>
      </p:pic>
      <p:sp>
        <p:nvSpPr>
          <p:cNvPr id="18" name="pole tekstowe 17">
            <a:extLst>
              <a:ext uri="{FF2B5EF4-FFF2-40B4-BE49-F238E27FC236}">
                <a16:creationId xmlns:a16="http://schemas.microsoft.com/office/drawing/2014/main" id="{8A8D332C-54E1-BCEC-779A-E97E5AD04A31}"/>
              </a:ext>
            </a:extLst>
          </p:cNvPr>
          <p:cNvSpPr txBox="1"/>
          <p:nvPr/>
        </p:nvSpPr>
        <p:spPr>
          <a:xfrm>
            <a:off x="3277685" y="7231248"/>
            <a:ext cx="2718303" cy="600164"/>
          </a:xfrm>
          <a:prstGeom prst="rect">
            <a:avLst/>
          </a:prstGeom>
          <a:noFill/>
        </p:spPr>
        <p:txBody>
          <a:bodyPr wrap="square" rtlCol="0">
            <a:spAutoFit/>
          </a:bodyPr>
          <a:lstStyle/>
          <a:p>
            <a:r>
              <a:rPr lang="de-DE" sz="1100" noProof="1"/>
              <a:t>Ansicht nach dem automatischen Ladeende mit einer Zusammenfassung der Ladeparameter</a:t>
            </a:r>
            <a:endParaRPr lang="en-US" sz="1100" noProof="1"/>
          </a:p>
        </p:txBody>
      </p:sp>
      <p:sp>
        <p:nvSpPr>
          <p:cNvPr id="2" name="Prostokąt: zaokrąglone rogi 1">
            <a:extLst>
              <a:ext uri="{FF2B5EF4-FFF2-40B4-BE49-F238E27FC236}">
                <a16:creationId xmlns:a16="http://schemas.microsoft.com/office/drawing/2014/main" id="{47F6BF66-C1E4-C92F-4820-661AE01706DD}"/>
              </a:ext>
            </a:extLst>
          </p:cNvPr>
          <p:cNvSpPr/>
          <p:nvPr/>
        </p:nvSpPr>
        <p:spPr>
          <a:xfrm>
            <a:off x="4748289" y="3839199"/>
            <a:ext cx="298451" cy="273051"/>
          </a:xfrm>
          <a:prstGeom prst="round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6" name="Tytuł 1">
            <a:extLst>
              <a:ext uri="{FF2B5EF4-FFF2-40B4-BE49-F238E27FC236}">
                <a16:creationId xmlns:a16="http://schemas.microsoft.com/office/drawing/2014/main" id="{B0CEDBDA-D62E-24FE-C1CE-CE1E85EA94BC}"/>
              </a:ext>
            </a:extLst>
          </p:cNvPr>
          <p:cNvSpPr txBox="1">
            <a:spLocks/>
          </p:cNvSpPr>
          <p:nvPr/>
        </p:nvSpPr>
        <p:spPr>
          <a:xfrm>
            <a:off x="485776" y="197200"/>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000" b="1" noProof="1"/>
              <a:t>2.</a:t>
            </a:r>
            <a:r>
              <a:rPr lang="pl-PL" sz="2000" b="1" noProof="1"/>
              <a:t>4</a:t>
            </a:r>
            <a:r>
              <a:rPr lang="de-DE" sz="2000" b="1" noProof="1"/>
              <a:t> Laden pausieren und fortsetzen</a:t>
            </a:r>
            <a:endParaRPr lang="en-US" sz="2000" b="1" noProof="1"/>
          </a:p>
        </p:txBody>
      </p:sp>
      <p:sp>
        <p:nvSpPr>
          <p:cNvPr id="3" name="Tytuł 1">
            <a:extLst>
              <a:ext uri="{FF2B5EF4-FFF2-40B4-BE49-F238E27FC236}">
                <a16:creationId xmlns:a16="http://schemas.microsoft.com/office/drawing/2014/main" id="{A4DAA7B3-87E5-C4D3-479C-CA357C3CA1C1}"/>
              </a:ext>
            </a:extLst>
          </p:cNvPr>
          <p:cNvSpPr txBox="1">
            <a:spLocks/>
          </p:cNvSpPr>
          <p:nvPr/>
        </p:nvSpPr>
        <p:spPr>
          <a:xfrm>
            <a:off x="471487" y="5253399"/>
            <a:ext cx="5915025" cy="603563"/>
          </a:xfrm>
          <a:prstGeom prst="rect">
            <a:avLst/>
          </a:prstGeom>
          <a:ln w="25400">
            <a:solidFill>
              <a:schemeClr val="tx1"/>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DE" sz="2000" b="1" noProof="1"/>
              <a:t>2.</a:t>
            </a:r>
            <a:r>
              <a:rPr lang="pl-PL" sz="2000" b="1" noProof="1"/>
              <a:t>5</a:t>
            </a:r>
            <a:r>
              <a:rPr lang="de-DE" sz="2000" b="1" noProof="1"/>
              <a:t> Ladesitzung beenden</a:t>
            </a:r>
          </a:p>
        </p:txBody>
      </p:sp>
    </p:spTree>
    <p:extLst>
      <p:ext uri="{BB962C8B-B14F-4D97-AF65-F5344CB8AC3E}">
        <p14:creationId xmlns:p14="http://schemas.microsoft.com/office/powerpoint/2010/main" val="4226532754"/>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otyw pakietu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Projekt niestandardowy">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rojekt niestandardowy">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818</TotalTime>
  <Words>1234</Words>
  <Application>Microsoft Office PowerPoint</Application>
  <PresentationFormat>Papier A4 (210x297 mm)</PresentationFormat>
  <Paragraphs>163</Paragraphs>
  <Slides>15</Slides>
  <Notes>4</Notes>
  <HiddenSlides>0</HiddenSlides>
  <MMClips>0</MMClips>
  <ScaleCrop>false</ScaleCrop>
  <HeadingPairs>
    <vt:vector size="6" baseType="variant">
      <vt:variant>
        <vt:lpstr>Używane czcionki</vt:lpstr>
      </vt:variant>
      <vt:variant>
        <vt:i4>3</vt:i4>
      </vt:variant>
      <vt:variant>
        <vt:lpstr>Motyw</vt:lpstr>
      </vt:variant>
      <vt:variant>
        <vt:i4>3</vt:i4>
      </vt:variant>
      <vt:variant>
        <vt:lpstr>Tytuły slajdów</vt:lpstr>
      </vt:variant>
      <vt:variant>
        <vt:i4>15</vt:i4>
      </vt:variant>
    </vt:vector>
  </HeadingPairs>
  <TitlesOfParts>
    <vt:vector size="21" baseType="lpstr">
      <vt:lpstr>Aptos</vt:lpstr>
      <vt:lpstr>Aptos Display</vt:lpstr>
      <vt:lpstr>Arial</vt:lpstr>
      <vt:lpstr>Motyw pakietu Office</vt:lpstr>
      <vt:lpstr>1_Projekt niestandardowy</vt:lpstr>
      <vt:lpstr>Projekt niestandardowy</vt:lpstr>
      <vt:lpstr>Benutzerhandbuch</vt:lpstr>
      <vt:lpstr>Inhaltsverzeichnis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Szymon Jałbrzykowski</dc:creator>
  <cp:lastModifiedBy>Szymon Jałbrzykowski</cp:lastModifiedBy>
  <cp:revision>63</cp:revision>
  <dcterms:created xsi:type="dcterms:W3CDTF">2025-07-10T10:47:46Z</dcterms:created>
  <dcterms:modified xsi:type="dcterms:W3CDTF">2025-07-24T13:05:02Z</dcterms:modified>
</cp:coreProperties>
</file>